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B8B75"/>
    <a:srgbClr val="A2B4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5170"/>
  </p:normalViewPr>
  <p:slideViewPr>
    <p:cSldViewPr snapToGrid="0" snapToObjects="1">
      <p:cViewPr varScale="1">
        <p:scale>
          <a:sx n="122" d="100"/>
          <a:sy n="122" d="100"/>
        </p:scale>
        <p:origin x="74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3CB677-ECFD-0F48-9DB1-DE12A1DE725B}" type="datetimeFigureOut">
              <a:rPr lang="de-AT" smtClean="0"/>
              <a:t>14.04.20</a:t>
            </a:fld>
            <a:endParaRPr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190249-E936-EB4E-AF7E-9AEB78753355}" type="slidenum">
              <a:rPr lang="de-AT" smtClean="0"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155052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Die </a:t>
            </a:r>
            <a:r>
              <a:rPr lang="de-DE" dirty="0" err="1"/>
              <a:t>SuS</a:t>
            </a:r>
            <a:r>
              <a:rPr lang="de-DE" dirty="0"/>
              <a:t> sollten kurze Notizen machen.</a:t>
            </a:r>
            <a:endParaRPr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190249-E936-EB4E-AF7E-9AEB78753355}" type="slidenum">
              <a:rPr lang="de-AT" smtClean="0"/>
              <a:t>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681946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1099CF-9197-944D-A9A4-A642778B9A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0E1A652-ECB8-5845-B92F-E5648BC730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C234548-BA06-ED43-940A-9B1542BC2F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C04FC-DDFD-3747-9F1C-E13CFB0774C4}" type="datetimeFigureOut">
              <a:rPr lang="de-DE" smtClean="0"/>
              <a:t>14.04.20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A570882-8888-154D-9B24-FA1CF6C82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E389874-50AE-C241-8180-5A8A722EC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835FC-72CE-1741-A063-9E82C43E7230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091C4047-D711-F149-8CBF-CFCFBE7E9000}"/>
              </a:ext>
            </a:extLst>
          </p:cNvPr>
          <p:cNvSpPr/>
          <p:nvPr userDrawn="1"/>
        </p:nvSpPr>
        <p:spPr>
          <a:xfrm>
            <a:off x="0" y="0"/>
            <a:ext cx="1223682" cy="6858000"/>
          </a:xfrm>
          <a:prstGeom prst="rect">
            <a:avLst/>
          </a:prstGeom>
          <a:solidFill>
            <a:srgbClr val="A2B4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C964E489-93F1-CB45-8081-7BAB2D35BDA7}"/>
              </a:ext>
            </a:extLst>
          </p:cNvPr>
          <p:cNvSpPr/>
          <p:nvPr userDrawn="1"/>
        </p:nvSpPr>
        <p:spPr>
          <a:xfrm>
            <a:off x="11035748" y="0"/>
            <a:ext cx="1223682" cy="6858000"/>
          </a:xfrm>
          <a:prstGeom prst="rect">
            <a:avLst/>
          </a:prstGeom>
          <a:solidFill>
            <a:srgbClr val="A2B4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12825360-DB03-A94C-AA2C-7016DEFA48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4303" y="0"/>
            <a:ext cx="9950824" cy="693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30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124528-8BBD-A849-9A2F-7D61615DC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0DC9FD32-A57D-6D4F-A212-6397D6FA7A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2498A1A-7003-A240-A401-FCECC1BEA3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C04FC-DDFD-3747-9F1C-E13CFB0774C4}" type="datetimeFigureOut">
              <a:rPr lang="de-DE" smtClean="0"/>
              <a:t>14.04.20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A981800-B774-FB41-A15F-1F8DE496F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A1EECF3-3F14-CE40-B660-693673E15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835FC-72CE-1741-A063-9E82C43E723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34033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674976E6-3091-4F4D-91B4-0A70B2B5AC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E0B08692-754C-4143-B100-000DAF1E1A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60487CA-D77C-3C44-AB4C-C336ED3871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C04FC-DDFD-3747-9F1C-E13CFB0774C4}" type="datetimeFigureOut">
              <a:rPr lang="de-DE" smtClean="0"/>
              <a:t>14.04.20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FF0289E-A9FE-D44A-BE77-22D0A18DD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238EEDA-D566-6840-BB39-02657ABE5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835FC-72CE-1741-A063-9E82C43E723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28807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78E845-D40A-8F41-A919-9A8AF9E7AD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5AA2F9F-4E8A-344D-BDD2-2BAB3E49DA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16738E0-3B1D-3649-BDC9-D8A15DA205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C04FC-DDFD-3747-9F1C-E13CFB0774C4}" type="datetimeFigureOut">
              <a:rPr lang="de-DE" smtClean="0"/>
              <a:t>14.04.20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570EBFC-689E-C346-BB03-E33FB3BFA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B7DCF0F-3CBE-1B42-9252-089403777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835FC-72CE-1741-A063-9E82C43E7230}" type="slidenum">
              <a:rPr lang="de-DE" smtClean="0"/>
              <a:t>‹Nr.›</a:t>
            </a:fld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C239DD4F-89B6-424C-951C-1929112D8A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87000"/>
          </a:blip>
          <a:stretch>
            <a:fillRect/>
          </a:stretch>
        </p:blipFill>
        <p:spPr>
          <a:xfrm>
            <a:off x="1154303" y="0"/>
            <a:ext cx="9950824" cy="6934480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CE7DF0D5-D4F8-D34D-B7A0-19FD34147A94}"/>
              </a:ext>
            </a:extLst>
          </p:cNvPr>
          <p:cNvSpPr/>
          <p:nvPr userDrawn="1"/>
        </p:nvSpPr>
        <p:spPr>
          <a:xfrm>
            <a:off x="0" y="0"/>
            <a:ext cx="1223682" cy="6858000"/>
          </a:xfrm>
          <a:prstGeom prst="rect">
            <a:avLst/>
          </a:prstGeom>
          <a:solidFill>
            <a:srgbClr val="A2B4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AB8E71D6-8AE8-7C42-93C4-AEE8736AA8B5}"/>
              </a:ext>
            </a:extLst>
          </p:cNvPr>
          <p:cNvSpPr/>
          <p:nvPr userDrawn="1"/>
        </p:nvSpPr>
        <p:spPr>
          <a:xfrm>
            <a:off x="11035748" y="0"/>
            <a:ext cx="1223682" cy="6858000"/>
          </a:xfrm>
          <a:prstGeom prst="rect">
            <a:avLst/>
          </a:prstGeom>
          <a:solidFill>
            <a:srgbClr val="A2B4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04538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F8A05C-92A4-974A-A05C-09142EB7B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AA28554-CE0A-7942-BD3D-236FB2C1EB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10EFCD8-C95D-2447-A545-905F069E5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C04FC-DDFD-3747-9F1C-E13CFB0774C4}" type="datetimeFigureOut">
              <a:rPr lang="de-DE" smtClean="0"/>
              <a:t>14.04.20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B392623-82E6-8F4F-AFE8-F725AAC50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525A4E9-BABA-8040-B8D3-2D1298377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835FC-72CE-1741-A063-9E82C43E723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7031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8491C7-27B6-2B46-8347-47F499849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77C8E76-47A2-0E48-A1BA-C143779ECB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BE1D721-0E1E-A147-B263-3345C1132C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587F511-3BA3-3D42-9145-F220F355B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C04FC-DDFD-3747-9F1C-E13CFB0774C4}" type="datetimeFigureOut">
              <a:rPr lang="de-DE" smtClean="0"/>
              <a:t>14.04.20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DE02563-24DD-6F42-9D45-A4D0AEB13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E2EE149-94C3-9B4E-91F4-B6CD8E467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835FC-72CE-1741-A063-9E82C43E723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630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6C2FA8-62C7-AC4C-8C48-E3CB314BC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F115CC6-AEC1-4347-9B4F-52ACCE1DE5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7702884-817B-804D-B9EC-92F093CCF9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89783A3-57AA-B941-B48A-B101AF545C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01D2C9C-6367-A545-9B30-E67A4B896B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C6C99048-2478-314D-8F4A-717C9CB23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C04FC-DDFD-3747-9F1C-E13CFB0774C4}" type="datetimeFigureOut">
              <a:rPr lang="de-DE" smtClean="0"/>
              <a:t>14.04.20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4EAB2A2D-A775-FC4D-A7EB-96FFFF090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5C2D0216-4A47-4F48-86A2-F84DFE085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835FC-72CE-1741-A063-9E82C43E723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0053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FFC163-EE55-B945-AF99-7FC89F422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C50F951-6811-FB45-9677-9E1872D93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C04FC-DDFD-3747-9F1C-E13CFB0774C4}" type="datetimeFigureOut">
              <a:rPr lang="de-DE" smtClean="0"/>
              <a:t>14.04.20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A0CA5E0-888F-E042-9563-ECDBF796ED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3CC3533-2F9D-1849-8A70-363BD18D9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835FC-72CE-1741-A063-9E82C43E723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19357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241B7814-3812-5C44-A41F-B8C6157DE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C04FC-DDFD-3747-9F1C-E13CFB0774C4}" type="datetimeFigureOut">
              <a:rPr lang="de-DE" smtClean="0"/>
              <a:t>14.04.20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F14BEBF2-6DAD-AA48-8ECD-5A9DC1CF7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8CADBDB-2558-3040-A099-088EA978D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835FC-72CE-1741-A063-9E82C43E723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1066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1168D8-328A-8D48-83FD-77563BDA1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8940767-619E-F847-95A4-A39BDB8195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AE405BE-1D71-DD4F-82F3-F2F8F62C19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9A532A3-732D-CA49-B456-1E6DE59CF8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C04FC-DDFD-3747-9F1C-E13CFB0774C4}" type="datetimeFigureOut">
              <a:rPr lang="de-DE" smtClean="0"/>
              <a:t>14.04.20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70B6485-AD54-574E-898B-D5231785A4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C06FEE9-2695-BC43-B5AF-FA3BB6232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835FC-72CE-1741-A063-9E82C43E723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80379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5AC1C3-1242-A143-9E4D-5E5BDBB4E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9423A3A3-D31E-F74E-B6A7-0180D77F93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7A7B232-4586-FE4C-AFE3-C2936FE34D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05F284C-7192-2342-89BB-C1FB22B53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C04FC-DDFD-3747-9F1C-E13CFB0774C4}" type="datetimeFigureOut">
              <a:rPr lang="de-DE" smtClean="0"/>
              <a:t>14.04.20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BA7DDA7-8F65-7C43-B358-BBD2BA32C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2B2B978-230D-1B46-805E-96BEE4A52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835FC-72CE-1741-A063-9E82C43E723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30958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F80AD82F-9FF9-314B-9D18-2F0616DF4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28BCAF9-AAB0-2847-80C1-1C93CC718E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F8CFFB5-F33D-C944-9FED-9AD548817C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3C04FC-DDFD-3747-9F1C-E13CFB0774C4}" type="datetimeFigureOut">
              <a:rPr lang="de-DE" smtClean="0"/>
              <a:t>14.04.20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ABE0AB8-6B53-9341-8A71-D1DD7C360D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778EC89-76CB-0E4E-BE8F-DA3C24FC88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1835FC-72CE-1741-A063-9E82C43E723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61886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D8980D-920B-9740-92D4-BE85867A51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5200"/>
            <a:ext cx="9144000" cy="2387600"/>
          </a:xfrm>
        </p:spPr>
        <p:txBody>
          <a:bodyPr/>
          <a:lstStyle/>
          <a:p>
            <a:r>
              <a:rPr lang="de-DE" b="1" dirty="0" err="1">
                <a:solidFill>
                  <a:srgbClr val="BB8B75"/>
                </a:solidFill>
                <a:latin typeface="Bradley Hand" pitchFamily="2" charset="77"/>
              </a:rPr>
              <a:t>Buon</a:t>
            </a:r>
            <a:r>
              <a:rPr lang="de-DE" b="1" dirty="0">
                <a:solidFill>
                  <a:srgbClr val="BB8B75"/>
                </a:solidFill>
                <a:latin typeface="Bradley Hand" pitchFamily="2" charset="77"/>
              </a:rPr>
              <a:t> Natale!</a:t>
            </a:r>
            <a:br>
              <a:rPr lang="de-DE" b="1" dirty="0">
                <a:solidFill>
                  <a:srgbClr val="BB8B75"/>
                </a:solidFill>
                <a:latin typeface="Bradley Hand" pitchFamily="2" charset="77"/>
              </a:rPr>
            </a:br>
            <a:r>
              <a:rPr lang="de-DE" b="1" dirty="0" err="1">
                <a:solidFill>
                  <a:srgbClr val="BB8B75"/>
                </a:solidFill>
                <a:latin typeface="Bradley Hand" pitchFamily="2" charset="77"/>
              </a:rPr>
              <a:t>Merry</a:t>
            </a:r>
            <a:r>
              <a:rPr lang="de-DE" b="1" dirty="0">
                <a:solidFill>
                  <a:srgbClr val="BB8B75"/>
                </a:solidFill>
                <a:latin typeface="Bradley Hand" pitchFamily="2" charset="77"/>
              </a:rPr>
              <a:t> Christmas!</a:t>
            </a:r>
          </a:p>
        </p:txBody>
      </p:sp>
    </p:spTree>
    <p:extLst>
      <p:ext uri="{BB962C8B-B14F-4D97-AF65-F5344CB8AC3E}">
        <p14:creationId xmlns:p14="http://schemas.microsoft.com/office/powerpoint/2010/main" val="37347966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A37FE5-58B0-5C4C-8235-B19E8C6C5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3190" y="689723"/>
            <a:ext cx="4605619" cy="1325563"/>
          </a:xfrm>
        </p:spPr>
        <p:txBody>
          <a:bodyPr>
            <a:normAutofit/>
          </a:bodyPr>
          <a:lstStyle/>
          <a:p>
            <a:r>
              <a:rPr lang="de-DE" sz="3600" b="1" dirty="0">
                <a:solidFill>
                  <a:srgbClr val="A2B4C6"/>
                </a:solidFill>
                <a:latin typeface="Bradley Hand" pitchFamily="2" charset="77"/>
              </a:rPr>
              <a:t>Christmas </a:t>
            </a:r>
            <a:r>
              <a:rPr lang="de-DE" sz="3600" b="1" dirty="0" err="1">
                <a:solidFill>
                  <a:srgbClr val="A2B4C6"/>
                </a:solidFill>
                <a:latin typeface="Bradley Hand" pitchFamily="2" charset="77"/>
              </a:rPr>
              <a:t>Traditions</a:t>
            </a:r>
            <a:endParaRPr lang="de-DE" sz="3600" b="1" dirty="0">
              <a:solidFill>
                <a:srgbClr val="A2B4C6"/>
              </a:solidFill>
              <a:latin typeface="Bradley Hand" pitchFamily="2" charset="77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300F12A-9957-5147-896E-5779575326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96814" y="3327539"/>
            <a:ext cx="9191296" cy="3030351"/>
          </a:xfrm>
        </p:spPr>
        <p:txBody>
          <a:bodyPr/>
          <a:lstStyle/>
          <a:p>
            <a:r>
              <a:rPr lang="de-DE" dirty="0">
                <a:solidFill>
                  <a:srgbClr val="BB8B75"/>
                </a:solidFill>
                <a:latin typeface="Corbel" panose="020B0503020204020204" pitchFamily="34" charset="0"/>
              </a:rPr>
              <a:t>Do </a:t>
            </a:r>
            <a:r>
              <a:rPr lang="de-DE" dirty="0" err="1">
                <a:solidFill>
                  <a:srgbClr val="BB8B75"/>
                </a:solidFill>
                <a:latin typeface="Corbel" panose="020B0503020204020204" pitchFamily="34" charset="0"/>
              </a:rPr>
              <a:t>you</a:t>
            </a:r>
            <a:r>
              <a:rPr lang="de-DE" dirty="0">
                <a:solidFill>
                  <a:srgbClr val="BB8B75"/>
                </a:solidFill>
                <a:latin typeface="Corbel" panose="020B0503020204020204" pitchFamily="34" charset="0"/>
              </a:rPr>
              <a:t> </a:t>
            </a:r>
            <a:r>
              <a:rPr lang="de-DE" dirty="0" err="1">
                <a:solidFill>
                  <a:srgbClr val="BB8B75"/>
                </a:solidFill>
                <a:latin typeface="Corbel" panose="020B0503020204020204" pitchFamily="34" charset="0"/>
              </a:rPr>
              <a:t>know</a:t>
            </a:r>
            <a:r>
              <a:rPr lang="de-DE" dirty="0">
                <a:solidFill>
                  <a:srgbClr val="BB8B75"/>
                </a:solidFill>
                <a:latin typeface="Corbel" panose="020B0503020204020204" pitchFamily="34" charset="0"/>
              </a:rPr>
              <a:t> </a:t>
            </a:r>
            <a:r>
              <a:rPr lang="de-DE" dirty="0" err="1">
                <a:solidFill>
                  <a:srgbClr val="BB8B75"/>
                </a:solidFill>
                <a:latin typeface="Corbel" panose="020B0503020204020204" pitchFamily="34" charset="0"/>
              </a:rPr>
              <a:t>any</a:t>
            </a:r>
            <a:r>
              <a:rPr lang="de-DE" dirty="0">
                <a:solidFill>
                  <a:srgbClr val="BB8B75"/>
                </a:solidFill>
                <a:latin typeface="Corbel" panose="020B0503020204020204" pitchFamily="34" charset="0"/>
              </a:rPr>
              <a:t> Austrian </a:t>
            </a:r>
            <a:r>
              <a:rPr lang="de-DE" dirty="0" err="1">
                <a:solidFill>
                  <a:srgbClr val="BB8B75"/>
                </a:solidFill>
                <a:latin typeface="Corbel" panose="020B0503020204020204" pitchFamily="34" charset="0"/>
              </a:rPr>
              <a:t>Xmas</a:t>
            </a:r>
            <a:r>
              <a:rPr lang="de-DE" dirty="0">
                <a:solidFill>
                  <a:srgbClr val="BB8B75"/>
                </a:solidFill>
                <a:latin typeface="Corbel" panose="020B0503020204020204" pitchFamily="34" charset="0"/>
              </a:rPr>
              <a:t> </a:t>
            </a:r>
            <a:r>
              <a:rPr lang="de-DE" dirty="0" err="1">
                <a:solidFill>
                  <a:srgbClr val="BB8B75"/>
                </a:solidFill>
                <a:latin typeface="Corbel" panose="020B0503020204020204" pitchFamily="34" charset="0"/>
              </a:rPr>
              <a:t>traditions</a:t>
            </a:r>
            <a:r>
              <a:rPr lang="de-DE" dirty="0">
                <a:solidFill>
                  <a:srgbClr val="BB8B75"/>
                </a:solidFill>
                <a:latin typeface="Corbel" panose="020B0503020204020204" pitchFamily="34" charset="0"/>
              </a:rPr>
              <a:t>?</a:t>
            </a:r>
          </a:p>
          <a:p>
            <a:r>
              <a:rPr lang="de-DE" dirty="0" err="1">
                <a:solidFill>
                  <a:srgbClr val="BB8B75"/>
                </a:solidFill>
                <a:latin typeface="Corbel" panose="020B0503020204020204" pitchFamily="34" charset="0"/>
              </a:rPr>
              <a:t>Conoscete</a:t>
            </a:r>
            <a:r>
              <a:rPr lang="de-DE" dirty="0">
                <a:solidFill>
                  <a:srgbClr val="BB8B75"/>
                </a:solidFill>
                <a:latin typeface="Corbel" panose="020B0503020204020204" pitchFamily="34" charset="0"/>
              </a:rPr>
              <a:t> </a:t>
            </a:r>
            <a:r>
              <a:rPr lang="de-DE" dirty="0" err="1">
                <a:solidFill>
                  <a:srgbClr val="BB8B75"/>
                </a:solidFill>
                <a:latin typeface="Corbel" panose="020B0503020204020204" pitchFamily="34" charset="0"/>
              </a:rPr>
              <a:t>alcune</a:t>
            </a:r>
            <a:r>
              <a:rPr lang="de-DE" dirty="0">
                <a:solidFill>
                  <a:srgbClr val="BB8B75"/>
                </a:solidFill>
                <a:latin typeface="Corbel" panose="020B0503020204020204" pitchFamily="34" charset="0"/>
              </a:rPr>
              <a:t> </a:t>
            </a:r>
            <a:r>
              <a:rPr lang="de-DE" dirty="0" err="1">
                <a:solidFill>
                  <a:srgbClr val="BB8B75"/>
                </a:solidFill>
                <a:latin typeface="Corbel" panose="020B0503020204020204" pitchFamily="34" charset="0"/>
              </a:rPr>
              <a:t>tradizioni</a:t>
            </a:r>
            <a:r>
              <a:rPr lang="de-DE" dirty="0">
                <a:solidFill>
                  <a:srgbClr val="BB8B75"/>
                </a:solidFill>
                <a:latin typeface="Corbel" panose="020B0503020204020204" pitchFamily="34" charset="0"/>
              </a:rPr>
              <a:t> </a:t>
            </a:r>
            <a:r>
              <a:rPr lang="de-DE" dirty="0" err="1">
                <a:solidFill>
                  <a:srgbClr val="BB8B75"/>
                </a:solidFill>
                <a:latin typeface="Corbel" panose="020B0503020204020204" pitchFamily="34" charset="0"/>
              </a:rPr>
              <a:t>natalizie</a:t>
            </a:r>
            <a:r>
              <a:rPr lang="de-DE" dirty="0">
                <a:solidFill>
                  <a:srgbClr val="BB8B75"/>
                </a:solidFill>
                <a:latin typeface="Corbel" panose="020B0503020204020204" pitchFamily="34" charset="0"/>
              </a:rPr>
              <a:t> </a:t>
            </a:r>
            <a:r>
              <a:rPr lang="de-DE" dirty="0" err="1">
                <a:solidFill>
                  <a:srgbClr val="BB8B75"/>
                </a:solidFill>
                <a:latin typeface="Corbel" panose="020B0503020204020204" pitchFamily="34" charset="0"/>
              </a:rPr>
              <a:t>austriache</a:t>
            </a:r>
            <a:r>
              <a:rPr lang="de-DE" dirty="0">
                <a:solidFill>
                  <a:srgbClr val="BB8B75"/>
                </a:solidFill>
                <a:latin typeface="Corbel" panose="020B0503020204020204" pitchFamily="34" charset="0"/>
              </a:rPr>
              <a:t>?</a:t>
            </a:r>
            <a:br>
              <a:rPr lang="de-DE" dirty="0">
                <a:solidFill>
                  <a:srgbClr val="BB8B75"/>
                </a:solidFill>
                <a:latin typeface="Corbel" panose="020B0503020204020204" pitchFamily="34" charset="0"/>
              </a:rPr>
            </a:br>
            <a:endParaRPr lang="de-DE" dirty="0">
              <a:solidFill>
                <a:srgbClr val="BB8B75"/>
              </a:solidFill>
              <a:latin typeface="Corbel" panose="020B0503020204020204" pitchFamily="34" charset="0"/>
            </a:endParaRPr>
          </a:p>
          <a:p>
            <a:r>
              <a:rPr lang="de-DE" dirty="0">
                <a:solidFill>
                  <a:srgbClr val="BB8B75"/>
                </a:solidFill>
                <a:latin typeface="Corbel" panose="020B0503020204020204" pitchFamily="34" charset="0"/>
              </a:rPr>
              <a:t>Do </a:t>
            </a:r>
            <a:r>
              <a:rPr lang="de-DE" dirty="0" err="1">
                <a:solidFill>
                  <a:srgbClr val="BB8B75"/>
                </a:solidFill>
                <a:latin typeface="Corbel" panose="020B0503020204020204" pitchFamily="34" charset="0"/>
              </a:rPr>
              <a:t>you</a:t>
            </a:r>
            <a:r>
              <a:rPr lang="de-DE" dirty="0">
                <a:solidFill>
                  <a:srgbClr val="BB8B75"/>
                </a:solidFill>
                <a:latin typeface="Corbel" panose="020B0503020204020204" pitchFamily="34" charset="0"/>
              </a:rPr>
              <a:t> </a:t>
            </a:r>
            <a:r>
              <a:rPr lang="de-DE" dirty="0" err="1">
                <a:solidFill>
                  <a:srgbClr val="BB8B75"/>
                </a:solidFill>
                <a:latin typeface="Corbel" panose="020B0503020204020204" pitchFamily="34" charset="0"/>
              </a:rPr>
              <a:t>know</a:t>
            </a:r>
            <a:r>
              <a:rPr lang="de-DE" dirty="0">
                <a:solidFill>
                  <a:srgbClr val="BB8B75"/>
                </a:solidFill>
                <a:latin typeface="Corbel" panose="020B0503020204020204" pitchFamily="34" charset="0"/>
              </a:rPr>
              <a:t> </a:t>
            </a:r>
            <a:r>
              <a:rPr lang="de-DE" dirty="0" err="1">
                <a:solidFill>
                  <a:srgbClr val="BB8B75"/>
                </a:solidFill>
                <a:latin typeface="Corbel" panose="020B0503020204020204" pitchFamily="34" charset="0"/>
              </a:rPr>
              <a:t>how</a:t>
            </a:r>
            <a:r>
              <a:rPr lang="de-DE" dirty="0">
                <a:solidFill>
                  <a:srgbClr val="BB8B75"/>
                </a:solidFill>
                <a:latin typeface="Corbel" panose="020B0503020204020204" pitchFamily="34" charset="0"/>
              </a:rPr>
              <a:t> </a:t>
            </a:r>
            <a:r>
              <a:rPr lang="de-DE" dirty="0" err="1">
                <a:solidFill>
                  <a:srgbClr val="BB8B75"/>
                </a:solidFill>
                <a:latin typeface="Corbel" panose="020B0503020204020204" pitchFamily="34" charset="0"/>
              </a:rPr>
              <a:t>to</a:t>
            </a:r>
            <a:r>
              <a:rPr lang="de-DE" dirty="0">
                <a:solidFill>
                  <a:srgbClr val="BB8B75"/>
                </a:solidFill>
                <a:latin typeface="Corbel" panose="020B0503020204020204" pitchFamily="34" charset="0"/>
              </a:rPr>
              <a:t> </a:t>
            </a:r>
            <a:r>
              <a:rPr lang="de-DE" dirty="0" err="1">
                <a:solidFill>
                  <a:srgbClr val="BB8B75"/>
                </a:solidFill>
                <a:latin typeface="Corbel" panose="020B0503020204020204" pitchFamily="34" charset="0"/>
              </a:rPr>
              <a:t>describe</a:t>
            </a:r>
            <a:r>
              <a:rPr lang="de-DE" dirty="0">
                <a:solidFill>
                  <a:srgbClr val="BB8B75"/>
                </a:solidFill>
                <a:latin typeface="Corbel" panose="020B0503020204020204" pitchFamily="34" charset="0"/>
              </a:rPr>
              <a:t> </a:t>
            </a:r>
            <a:r>
              <a:rPr lang="de-DE" dirty="0" err="1">
                <a:solidFill>
                  <a:srgbClr val="BB8B75"/>
                </a:solidFill>
                <a:latin typeface="Corbel" panose="020B0503020204020204" pitchFamily="34" charset="0"/>
              </a:rPr>
              <a:t>them</a:t>
            </a:r>
            <a:r>
              <a:rPr lang="de-DE" dirty="0">
                <a:solidFill>
                  <a:srgbClr val="BB8B75"/>
                </a:solidFill>
                <a:latin typeface="Corbel" panose="020B0503020204020204" pitchFamily="34" charset="0"/>
              </a:rPr>
              <a:t> in </a:t>
            </a:r>
            <a:r>
              <a:rPr lang="de-DE" dirty="0" err="1">
                <a:solidFill>
                  <a:srgbClr val="BB8B75"/>
                </a:solidFill>
                <a:latin typeface="Corbel" panose="020B0503020204020204" pitchFamily="34" charset="0"/>
              </a:rPr>
              <a:t>Italian</a:t>
            </a:r>
            <a:r>
              <a:rPr lang="de-DE" dirty="0">
                <a:solidFill>
                  <a:srgbClr val="BB8B75"/>
                </a:solidFill>
                <a:latin typeface="Corbel" panose="020B0503020204020204" pitchFamily="34" charset="0"/>
              </a:rPr>
              <a:t> / English?</a:t>
            </a:r>
          </a:p>
          <a:p>
            <a:r>
              <a:rPr lang="de-DE" dirty="0" err="1">
                <a:solidFill>
                  <a:srgbClr val="BB8B75"/>
                </a:solidFill>
                <a:latin typeface="Corbel" panose="020B0503020204020204" pitchFamily="34" charset="0"/>
              </a:rPr>
              <a:t>Sapete</a:t>
            </a:r>
            <a:r>
              <a:rPr lang="de-DE" dirty="0">
                <a:solidFill>
                  <a:srgbClr val="BB8B75"/>
                </a:solidFill>
                <a:latin typeface="Corbel" panose="020B0503020204020204" pitchFamily="34" charset="0"/>
              </a:rPr>
              <a:t> </a:t>
            </a:r>
            <a:r>
              <a:rPr lang="de-DE" dirty="0" err="1">
                <a:solidFill>
                  <a:srgbClr val="BB8B75"/>
                </a:solidFill>
                <a:latin typeface="Corbel" panose="020B0503020204020204" pitchFamily="34" charset="0"/>
              </a:rPr>
              <a:t>come</a:t>
            </a:r>
            <a:r>
              <a:rPr lang="de-DE" dirty="0">
                <a:solidFill>
                  <a:srgbClr val="BB8B75"/>
                </a:solidFill>
                <a:latin typeface="Corbel" panose="020B0503020204020204" pitchFamily="34" charset="0"/>
              </a:rPr>
              <a:t> </a:t>
            </a:r>
            <a:r>
              <a:rPr lang="de-DE" dirty="0" err="1">
                <a:solidFill>
                  <a:srgbClr val="BB8B75"/>
                </a:solidFill>
                <a:latin typeface="Corbel" panose="020B0503020204020204" pitchFamily="34" charset="0"/>
              </a:rPr>
              <a:t>descriverle</a:t>
            </a:r>
            <a:r>
              <a:rPr lang="de-DE" dirty="0">
                <a:solidFill>
                  <a:srgbClr val="BB8B75"/>
                </a:solidFill>
                <a:latin typeface="Corbel" panose="020B0503020204020204" pitchFamily="34" charset="0"/>
              </a:rPr>
              <a:t> in </a:t>
            </a:r>
            <a:r>
              <a:rPr lang="de-DE" dirty="0" err="1">
                <a:solidFill>
                  <a:srgbClr val="BB8B75"/>
                </a:solidFill>
                <a:latin typeface="Corbel" panose="020B0503020204020204" pitchFamily="34" charset="0"/>
              </a:rPr>
              <a:t>italiano</a:t>
            </a:r>
            <a:r>
              <a:rPr lang="de-DE" dirty="0">
                <a:solidFill>
                  <a:srgbClr val="BB8B75"/>
                </a:solidFill>
                <a:latin typeface="Corbel" panose="020B0503020204020204" pitchFamily="34" charset="0"/>
              </a:rPr>
              <a:t> / </a:t>
            </a:r>
            <a:r>
              <a:rPr lang="de-DE" dirty="0" err="1">
                <a:solidFill>
                  <a:srgbClr val="BB8B75"/>
                </a:solidFill>
                <a:latin typeface="Corbel" panose="020B0503020204020204" pitchFamily="34" charset="0"/>
              </a:rPr>
              <a:t>inglese</a:t>
            </a:r>
            <a:r>
              <a:rPr lang="de-DE" dirty="0">
                <a:solidFill>
                  <a:srgbClr val="BB8B75"/>
                </a:solidFill>
                <a:latin typeface="Corbel" panose="020B0503020204020204" pitchFamily="34" charset="0"/>
              </a:rPr>
              <a:t>?</a:t>
            </a:r>
          </a:p>
          <a:p>
            <a:endParaRPr lang="de-DE" dirty="0">
              <a:latin typeface="Bradley Han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9873857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A37FE5-58B0-5C4C-8235-B19E8C6C5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0008" y="673957"/>
            <a:ext cx="5271982" cy="1325563"/>
          </a:xfrm>
        </p:spPr>
        <p:txBody>
          <a:bodyPr>
            <a:noAutofit/>
          </a:bodyPr>
          <a:lstStyle/>
          <a:p>
            <a:pPr algn="ctr"/>
            <a:r>
              <a:rPr lang="de-DE" sz="4000" b="1" dirty="0">
                <a:solidFill>
                  <a:srgbClr val="A2B4C6"/>
                </a:solidFill>
                <a:latin typeface="Bradley Hand" pitchFamily="2" charset="77"/>
              </a:rPr>
              <a:t>Austrian </a:t>
            </a:r>
            <a:br>
              <a:rPr lang="de-DE" sz="4000" b="1" dirty="0">
                <a:solidFill>
                  <a:srgbClr val="A2B4C6"/>
                </a:solidFill>
                <a:latin typeface="Bradley Hand" pitchFamily="2" charset="77"/>
              </a:rPr>
            </a:br>
            <a:r>
              <a:rPr lang="de-DE" sz="4000" b="1" dirty="0">
                <a:solidFill>
                  <a:srgbClr val="A2B4C6"/>
                </a:solidFill>
                <a:latin typeface="Bradley Hand" pitchFamily="2" charset="77"/>
              </a:rPr>
              <a:t>Christmas </a:t>
            </a:r>
            <a:r>
              <a:rPr lang="de-DE" sz="4000" b="1" dirty="0" err="1">
                <a:solidFill>
                  <a:srgbClr val="A2B4C6"/>
                </a:solidFill>
                <a:latin typeface="Bradley Hand" pitchFamily="2" charset="77"/>
              </a:rPr>
              <a:t>Traditions</a:t>
            </a:r>
            <a:endParaRPr lang="de-DE" sz="4000" b="1" dirty="0">
              <a:solidFill>
                <a:srgbClr val="A2B4C6"/>
              </a:solidFill>
              <a:latin typeface="Bradley Hand" pitchFamily="2" charset="77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300F12A-9957-5147-896E-5779575326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1952" y="2869324"/>
            <a:ext cx="9628094" cy="398867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de-DE" dirty="0">
              <a:solidFill>
                <a:srgbClr val="BB8B75"/>
              </a:solidFill>
              <a:latin typeface="Corbel" panose="020B0503020204020204" pitchFamily="34" charset="0"/>
            </a:endParaRPr>
          </a:p>
          <a:p>
            <a:pPr marL="0" indent="0">
              <a:buNone/>
            </a:pPr>
            <a:r>
              <a:rPr lang="de-DE" dirty="0">
                <a:solidFill>
                  <a:srgbClr val="BB8B75"/>
                </a:solidFill>
                <a:latin typeface="Corbel" panose="020B0503020204020204" pitchFamily="34" charset="0"/>
              </a:rPr>
              <a:t>Think </a:t>
            </a:r>
            <a:r>
              <a:rPr lang="de-DE" dirty="0" err="1">
                <a:solidFill>
                  <a:srgbClr val="BB8B75"/>
                </a:solidFill>
                <a:latin typeface="Corbel" panose="020B0503020204020204" pitchFamily="34" charset="0"/>
              </a:rPr>
              <a:t>about</a:t>
            </a:r>
            <a:r>
              <a:rPr lang="de-DE" dirty="0">
                <a:solidFill>
                  <a:srgbClr val="BB8B75"/>
                </a:solidFill>
                <a:latin typeface="Corbel" panose="020B0503020204020204" pitchFamily="34" charset="0"/>
              </a:rPr>
              <a:t> / </a:t>
            </a:r>
            <a:r>
              <a:rPr lang="de-DE" dirty="0" err="1">
                <a:solidFill>
                  <a:srgbClr val="BB8B75"/>
                </a:solidFill>
                <a:latin typeface="Corbel" panose="020B0503020204020204" pitchFamily="34" charset="0"/>
              </a:rPr>
              <a:t>pensate</a:t>
            </a:r>
            <a:r>
              <a:rPr lang="de-DE" dirty="0">
                <a:solidFill>
                  <a:srgbClr val="BB8B75"/>
                </a:solidFill>
                <a:latin typeface="Corbel" panose="020B0503020204020204" pitchFamily="34" charset="0"/>
              </a:rPr>
              <a:t> a</a:t>
            </a:r>
          </a:p>
          <a:p>
            <a:r>
              <a:rPr lang="de-DE" dirty="0" err="1">
                <a:solidFill>
                  <a:srgbClr val="BB8B75"/>
                </a:solidFill>
                <a:latin typeface="Corbel" panose="020B0503020204020204" pitchFamily="34" charset="0"/>
              </a:rPr>
              <a:t>Typical</a:t>
            </a:r>
            <a:r>
              <a:rPr lang="de-DE" dirty="0">
                <a:solidFill>
                  <a:srgbClr val="BB8B75"/>
                </a:solidFill>
                <a:latin typeface="Corbel" panose="020B0503020204020204" pitchFamily="34" charset="0"/>
              </a:rPr>
              <a:t> </a:t>
            </a:r>
            <a:r>
              <a:rPr lang="de-DE" dirty="0" err="1">
                <a:solidFill>
                  <a:srgbClr val="BB8B75"/>
                </a:solidFill>
                <a:latin typeface="Corbel" panose="020B0503020204020204" pitchFamily="34" charset="0"/>
              </a:rPr>
              <a:t>food</a:t>
            </a:r>
            <a:r>
              <a:rPr lang="de-DE" dirty="0">
                <a:solidFill>
                  <a:srgbClr val="BB8B75"/>
                </a:solidFill>
                <a:latin typeface="Corbel" panose="020B0503020204020204" pitchFamily="34" charset="0"/>
              </a:rPr>
              <a:t> </a:t>
            </a:r>
            <a:r>
              <a:rPr lang="de-DE" dirty="0" err="1">
                <a:solidFill>
                  <a:srgbClr val="BB8B75"/>
                </a:solidFill>
                <a:latin typeface="Corbel" panose="020B0503020204020204" pitchFamily="34" charset="0"/>
              </a:rPr>
              <a:t>and</a:t>
            </a:r>
            <a:r>
              <a:rPr lang="de-DE" dirty="0">
                <a:solidFill>
                  <a:srgbClr val="BB8B75"/>
                </a:solidFill>
                <a:latin typeface="Corbel" panose="020B0503020204020204" pitchFamily="34" charset="0"/>
              </a:rPr>
              <a:t> </a:t>
            </a:r>
            <a:r>
              <a:rPr lang="de-DE" dirty="0" err="1">
                <a:solidFill>
                  <a:srgbClr val="BB8B75"/>
                </a:solidFill>
                <a:latin typeface="Corbel" panose="020B0503020204020204" pitchFamily="34" charset="0"/>
              </a:rPr>
              <a:t>beverages</a:t>
            </a:r>
            <a:r>
              <a:rPr lang="de-DE" dirty="0">
                <a:solidFill>
                  <a:srgbClr val="BB8B75"/>
                </a:solidFill>
                <a:latin typeface="Corbel" panose="020B0503020204020204" pitchFamily="34" charset="0"/>
              </a:rPr>
              <a:t> – </a:t>
            </a:r>
            <a:r>
              <a:rPr lang="de-DE" dirty="0" err="1">
                <a:solidFill>
                  <a:srgbClr val="BB8B75"/>
                </a:solidFill>
                <a:latin typeface="Corbel" panose="020B0503020204020204" pitchFamily="34" charset="0"/>
              </a:rPr>
              <a:t>tipici</a:t>
            </a:r>
            <a:r>
              <a:rPr lang="de-DE" dirty="0">
                <a:solidFill>
                  <a:srgbClr val="BB8B75"/>
                </a:solidFill>
                <a:latin typeface="Corbel" panose="020B0503020204020204" pitchFamily="34" charset="0"/>
              </a:rPr>
              <a:t> </a:t>
            </a:r>
            <a:r>
              <a:rPr lang="de-DE" dirty="0" err="1">
                <a:solidFill>
                  <a:srgbClr val="BB8B75"/>
                </a:solidFill>
                <a:latin typeface="Corbel" panose="020B0503020204020204" pitchFamily="34" charset="0"/>
              </a:rPr>
              <a:t>pianti</a:t>
            </a:r>
            <a:r>
              <a:rPr lang="de-DE" dirty="0">
                <a:solidFill>
                  <a:srgbClr val="BB8B75"/>
                </a:solidFill>
                <a:latin typeface="Corbel" panose="020B0503020204020204" pitchFamily="34" charset="0"/>
              </a:rPr>
              <a:t> </a:t>
            </a:r>
            <a:r>
              <a:rPr lang="de-DE" dirty="0" err="1">
                <a:solidFill>
                  <a:srgbClr val="BB8B75"/>
                </a:solidFill>
                <a:latin typeface="Corbel" panose="020B0503020204020204" pitchFamily="34" charset="0"/>
              </a:rPr>
              <a:t>e</a:t>
            </a:r>
            <a:r>
              <a:rPr lang="de-DE" dirty="0">
                <a:solidFill>
                  <a:srgbClr val="BB8B75"/>
                </a:solidFill>
                <a:latin typeface="Corbel" panose="020B0503020204020204" pitchFamily="34" charset="0"/>
              </a:rPr>
              <a:t> </a:t>
            </a:r>
            <a:r>
              <a:rPr lang="de-DE" dirty="0" err="1">
                <a:solidFill>
                  <a:srgbClr val="BB8B75"/>
                </a:solidFill>
                <a:latin typeface="Corbel" panose="020B0503020204020204" pitchFamily="34" charset="0"/>
              </a:rPr>
              <a:t>tipiche</a:t>
            </a:r>
            <a:r>
              <a:rPr lang="de-DE" dirty="0">
                <a:solidFill>
                  <a:srgbClr val="BB8B75"/>
                </a:solidFill>
                <a:latin typeface="Corbel" panose="020B0503020204020204" pitchFamily="34" charset="0"/>
              </a:rPr>
              <a:t> </a:t>
            </a:r>
            <a:r>
              <a:rPr lang="de-DE" dirty="0" err="1">
                <a:solidFill>
                  <a:srgbClr val="BB8B75"/>
                </a:solidFill>
                <a:latin typeface="Corbel" panose="020B0503020204020204" pitchFamily="34" charset="0"/>
              </a:rPr>
              <a:t>bevande</a:t>
            </a:r>
            <a:endParaRPr lang="de-DE" dirty="0">
              <a:solidFill>
                <a:srgbClr val="BB8B75"/>
              </a:solidFill>
              <a:latin typeface="Corbel" panose="020B0503020204020204" pitchFamily="34" charset="0"/>
            </a:endParaRPr>
          </a:p>
          <a:p>
            <a:r>
              <a:rPr lang="de-DE" dirty="0" err="1">
                <a:solidFill>
                  <a:srgbClr val="BB8B75"/>
                </a:solidFill>
                <a:latin typeface="Corbel" panose="020B0503020204020204" pitchFamily="34" charset="0"/>
              </a:rPr>
              <a:t>Presents</a:t>
            </a:r>
            <a:r>
              <a:rPr lang="de-DE" dirty="0">
                <a:solidFill>
                  <a:srgbClr val="BB8B75"/>
                </a:solidFill>
                <a:latin typeface="Corbel" panose="020B0503020204020204" pitchFamily="34" charset="0"/>
              </a:rPr>
              <a:t> – </a:t>
            </a:r>
            <a:r>
              <a:rPr lang="de-DE" dirty="0" err="1">
                <a:solidFill>
                  <a:srgbClr val="BB8B75"/>
                </a:solidFill>
                <a:latin typeface="Corbel" panose="020B0503020204020204" pitchFamily="34" charset="0"/>
              </a:rPr>
              <a:t>regali</a:t>
            </a:r>
            <a:r>
              <a:rPr lang="de-DE" dirty="0">
                <a:solidFill>
                  <a:srgbClr val="BB8B75"/>
                </a:solidFill>
                <a:latin typeface="Corbel" panose="020B0503020204020204" pitchFamily="34" charset="0"/>
              </a:rPr>
              <a:t> </a:t>
            </a:r>
            <a:br>
              <a:rPr lang="de-DE" dirty="0">
                <a:solidFill>
                  <a:srgbClr val="BB8B75"/>
                </a:solidFill>
                <a:latin typeface="Corbel" panose="020B0503020204020204" pitchFamily="34" charset="0"/>
              </a:rPr>
            </a:br>
            <a:r>
              <a:rPr lang="de-DE" dirty="0">
                <a:solidFill>
                  <a:srgbClr val="BB8B75"/>
                </a:solidFill>
                <a:latin typeface="Corbel" panose="020B0503020204020204" pitchFamily="34" charset="0"/>
              </a:rPr>
              <a:t>(Who </a:t>
            </a:r>
            <a:r>
              <a:rPr lang="de-DE" dirty="0" err="1">
                <a:solidFill>
                  <a:srgbClr val="BB8B75"/>
                </a:solidFill>
                <a:latin typeface="Corbel" panose="020B0503020204020204" pitchFamily="34" charset="0"/>
              </a:rPr>
              <a:t>brings</a:t>
            </a:r>
            <a:r>
              <a:rPr lang="de-DE" dirty="0">
                <a:solidFill>
                  <a:srgbClr val="BB8B75"/>
                </a:solidFill>
                <a:latin typeface="Corbel" panose="020B0503020204020204" pitchFamily="34" charset="0"/>
              </a:rPr>
              <a:t> </a:t>
            </a:r>
            <a:r>
              <a:rPr lang="de-DE" dirty="0" err="1">
                <a:solidFill>
                  <a:srgbClr val="BB8B75"/>
                </a:solidFill>
                <a:latin typeface="Corbel" panose="020B0503020204020204" pitchFamily="34" charset="0"/>
              </a:rPr>
              <a:t>them</a:t>
            </a:r>
            <a:r>
              <a:rPr lang="de-DE" dirty="0">
                <a:solidFill>
                  <a:srgbClr val="BB8B75"/>
                </a:solidFill>
                <a:latin typeface="Corbel" panose="020B0503020204020204" pitchFamily="34" charset="0"/>
              </a:rPr>
              <a:t>? </a:t>
            </a:r>
            <a:r>
              <a:rPr lang="de-DE" dirty="0" err="1">
                <a:solidFill>
                  <a:srgbClr val="BB8B75"/>
                </a:solidFill>
                <a:latin typeface="Corbel" panose="020B0503020204020204" pitchFamily="34" charset="0"/>
              </a:rPr>
              <a:t>Typical</a:t>
            </a:r>
            <a:r>
              <a:rPr lang="de-DE" dirty="0">
                <a:solidFill>
                  <a:srgbClr val="BB8B75"/>
                </a:solidFill>
                <a:latin typeface="Corbel" panose="020B0503020204020204" pitchFamily="34" charset="0"/>
              </a:rPr>
              <a:t> </a:t>
            </a:r>
            <a:r>
              <a:rPr lang="de-DE" dirty="0" err="1">
                <a:solidFill>
                  <a:srgbClr val="BB8B75"/>
                </a:solidFill>
                <a:latin typeface="Corbel" panose="020B0503020204020204" pitchFamily="34" charset="0"/>
              </a:rPr>
              <a:t>Xmas</a:t>
            </a:r>
            <a:r>
              <a:rPr lang="de-DE" dirty="0">
                <a:solidFill>
                  <a:srgbClr val="BB8B75"/>
                </a:solidFill>
                <a:latin typeface="Corbel" panose="020B0503020204020204" pitchFamily="34" charset="0"/>
              </a:rPr>
              <a:t> </a:t>
            </a:r>
            <a:r>
              <a:rPr lang="de-DE" dirty="0" err="1">
                <a:solidFill>
                  <a:srgbClr val="BB8B75"/>
                </a:solidFill>
                <a:latin typeface="Corbel" panose="020B0503020204020204" pitchFamily="34" charset="0"/>
              </a:rPr>
              <a:t>presents</a:t>
            </a:r>
            <a:r>
              <a:rPr lang="de-DE" dirty="0">
                <a:solidFill>
                  <a:srgbClr val="BB8B75"/>
                </a:solidFill>
                <a:latin typeface="Corbel" panose="020B0503020204020204" pitchFamily="34" charset="0"/>
              </a:rPr>
              <a:t> – </a:t>
            </a:r>
            <a:r>
              <a:rPr lang="de-DE" dirty="0" err="1">
                <a:solidFill>
                  <a:srgbClr val="BB8B75"/>
                </a:solidFill>
                <a:latin typeface="Corbel" panose="020B0503020204020204" pitchFamily="34" charset="0"/>
              </a:rPr>
              <a:t>chi</a:t>
            </a:r>
            <a:r>
              <a:rPr lang="de-DE" dirty="0">
                <a:solidFill>
                  <a:srgbClr val="BB8B75"/>
                </a:solidFill>
                <a:latin typeface="Corbel" panose="020B0503020204020204" pitchFamily="34" charset="0"/>
              </a:rPr>
              <a:t> li </a:t>
            </a:r>
            <a:r>
              <a:rPr lang="de-DE" dirty="0" err="1">
                <a:solidFill>
                  <a:srgbClr val="BB8B75"/>
                </a:solidFill>
                <a:latin typeface="Corbel" panose="020B0503020204020204" pitchFamily="34" charset="0"/>
              </a:rPr>
              <a:t>porta</a:t>
            </a:r>
            <a:r>
              <a:rPr lang="de-DE" dirty="0">
                <a:solidFill>
                  <a:srgbClr val="BB8B75"/>
                </a:solidFill>
                <a:latin typeface="Corbel" panose="020B0503020204020204" pitchFamily="34" charset="0"/>
              </a:rPr>
              <a:t>, </a:t>
            </a:r>
            <a:r>
              <a:rPr lang="de-DE" dirty="0" err="1">
                <a:solidFill>
                  <a:srgbClr val="BB8B75"/>
                </a:solidFill>
                <a:latin typeface="Corbel" panose="020B0503020204020204" pitchFamily="34" charset="0"/>
              </a:rPr>
              <a:t>quali</a:t>
            </a:r>
            <a:r>
              <a:rPr lang="de-DE" dirty="0">
                <a:solidFill>
                  <a:srgbClr val="BB8B75"/>
                </a:solidFill>
                <a:latin typeface="Corbel" panose="020B0503020204020204" pitchFamily="34" charset="0"/>
              </a:rPr>
              <a:t> </a:t>
            </a:r>
            <a:r>
              <a:rPr lang="de-DE" dirty="0" err="1">
                <a:solidFill>
                  <a:srgbClr val="BB8B75"/>
                </a:solidFill>
                <a:latin typeface="Corbel" panose="020B0503020204020204" pitchFamily="34" charset="0"/>
              </a:rPr>
              <a:t>sono</a:t>
            </a:r>
            <a:r>
              <a:rPr lang="de-DE" dirty="0">
                <a:solidFill>
                  <a:srgbClr val="BB8B75"/>
                </a:solidFill>
                <a:latin typeface="Corbel" panose="020B0503020204020204" pitchFamily="34" charset="0"/>
              </a:rPr>
              <a:t> </a:t>
            </a:r>
            <a:r>
              <a:rPr lang="de-DE" dirty="0" err="1">
                <a:solidFill>
                  <a:srgbClr val="BB8B75"/>
                </a:solidFill>
                <a:latin typeface="Corbel" panose="020B0503020204020204" pitchFamily="34" charset="0"/>
              </a:rPr>
              <a:t>tipici</a:t>
            </a:r>
            <a:r>
              <a:rPr lang="de-DE" dirty="0">
                <a:solidFill>
                  <a:srgbClr val="BB8B75"/>
                </a:solidFill>
                <a:latin typeface="Corbel" panose="020B0503020204020204" pitchFamily="34" charset="0"/>
              </a:rPr>
              <a:t>)</a:t>
            </a:r>
          </a:p>
          <a:p>
            <a:r>
              <a:rPr lang="de-DE" dirty="0">
                <a:solidFill>
                  <a:srgbClr val="BB8B75"/>
                </a:solidFill>
                <a:latin typeface="Corbel" panose="020B0503020204020204" pitchFamily="34" charset="0"/>
              </a:rPr>
              <a:t>Christmas </a:t>
            </a:r>
            <a:r>
              <a:rPr lang="de-DE" dirty="0" err="1">
                <a:solidFill>
                  <a:srgbClr val="BB8B75"/>
                </a:solidFill>
                <a:latin typeface="Corbel" panose="020B0503020204020204" pitchFamily="34" charset="0"/>
              </a:rPr>
              <a:t>songs</a:t>
            </a:r>
            <a:r>
              <a:rPr lang="de-DE" dirty="0">
                <a:solidFill>
                  <a:srgbClr val="BB8B75"/>
                </a:solidFill>
                <a:latin typeface="Corbel" panose="020B0503020204020204" pitchFamily="34" charset="0"/>
              </a:rPr>
              <a:t> &amp; </a:t>
            </a:r>
            <a:r>
              <a:rPr lang="de-DE" dirty="0" err="1">
                <a:solidFill>
                  <a:srgbClr val="BB8B75"/>
                </a:solidFill>
                <a:latin typeface="Corbel" panose="020B0503020204020204" pitchFamily="34" charset="0"/>
              </a:rPr>
              <a:t>movies</a:t>
            </a:r>
            <a:r>
              <a:rPr lang="de-DE" dirty="0">
                <a:solidFill>
                  <a:srgbClr val="BB8B75"/>
                </a:solidFill>
                <a:latin typeface="Corbel" panose="020B0503020204020204" pitchFamily="34" charset="0"/>
              </a:rPr>
              <a:t> – </a:t>
            </a:r>
            <a:r>
              <a:rPr lang="de-DE" dirty="0" err="1">
                <a:solidFill>
                  <a:srgbClr val="BB8B75"/>
                </a:solidFill>
                <a:latin typeface="Corbel" panose="020B0503020204020204" pitchFamily="34" charset="0"/>
              </a:rPr>
              <a:t>canzoni</a:t>
            </a:r>
            <a:r>
              <a:rPr lang="de-DE" dirty="0">
                <a:solidFill>
                  <a:srgbClr val="BB8B75"/>
                </a:solidFill>
                <a:latin typeface="Corbel" panose="020B0503020204020204" pitchFamily="34" charset="0"/>
              </a:rPr>
              <a:t> o film </a:t>
            </a:r>
            <a:r>
              <a:rPr lang="de-DE" dirty="0" err="1">
                <a:solidFill>
                  <a:srgbClr val="BB8B75"/>
                </a:solidFill>
                <a:latin typeface="Corbel" panose="020B0503020204020204" pitchFamily="34" charset="0"/>
              </a:rPr>
              <a:t>tradizionali</a:t>
            </a:r>
            <a:endParaRPr lang="de-DE" dirty="0">
              <a:solidFill>
                <a:srgbClr val="BB8B75"/>
              </a:solidFill>
              <a:latin typeface="Corbel" panose="020B0503020204020204" pitchFamily="34" charset="0"/>
            </a:endParaRPr>
          </a:p>
          <a:p>
            <a:r>
              <a:rPr lang="de-DE" dirty="0">
                <a:solidFill>
                  <a:srgbClr val="BB8B75"/>
                </a:solidFill>
                <a:latin typeface="Corbel" panose="020B0503020204020204" pitchFamily="34" charset="0"/>
              </a:rPr>
              <a:t>Family </a:t>
            </a:r>
            <a:r>
              <a:rPr lang="de-DE" dirty="0" err="1">
                <a:solidFill>
                  <a:srgbClr val="BB8B75"/>
                </a:solidFill>
                <a:latin typeface="Corbel" panose="020B0503020204020204" pitchFamily="34" charset="0"/>
              </a:rPr>
              <a:t>traditions</a:t>
            </a:r>
            <a:r>
              <a:rPr lang="de-DE" dirty="0">
                <a:solidFill>
                  <a:srgbClr val="BB8B75"/>
                </a:solidFill>
                <a:latin typeface="Corbel" panose="020B0503020204020204" pitchFamily="34" charset="0"/>
              </a:rPr>
              <a:t> – </a:t>
            </a:r>
            <a:r>
              <a:rPr lang="de-DE" dirty="0" err="1">
                <a:solidFill>
                  <a:srgbClr val="BB8B75"/>
                </a:solidFill>
                <a:latin typeface="Corbel" panose="020B0503020204020204" pitchFamily="34" charset="0"/>
              </a:rPr>
              <a:t>tradizioni</a:t>
            </a:r>
            <a:r>
              <a:rPr lang="de-DE" dirty="0">
                <a:solidFill>
                  <a:srgbClr val="BB8B75"/>
                </a:solidFill>
                <a:latin typeface="Corbel" panose="020B0503020204020204" pitchFamily="34" charset="0"/>
              </a:rPr>
              <a:t> in </a:t>
            </a:r>
            <a:r>
              <a:rPr lang="de-DE" dirty="0" err="1">
                <a:solidFill>
                  <a:srgbClr val="BB8B75"/>
                </a:solidFill>
                <a:latin typeface="Corbel" panose="020B0503020204020204" pitchFamily="34" charset="0"/>
              </a:rPr>
              <a:t>famiglia</a:t>
            </a:r>
            <a:endParaRPr lang="de-DE" dirty="0">
              <a:solidFill>
                <a:srgbClr val="BB8B75"/>
              </a:solidFill>
              <a:latin typeface="Corbel" panose="020B0503020204020204" pitchFamily="34" charset="0"/>
            </a:endParaRPr>
          </a:p>
          <a:p>
            <a:endParaRPr lang="de-DE" dirty="0">
              <a:solidFill>
                <a:srgbClr val="BB8B75"/>
              </a:solidFill>
              <a:latin typeface="Bradley Hand" pitchFamily="2" charset="77"/>
            </a:endParaRPr>
          </a:p>
          <a:p>
            <a:endParaRPr lang="de-DE" dirty="0">
              <a:latin typeface="Bradley Han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5404399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A37FE5-58B0-5C4C-8235-B19E8C6C5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0008" y="673957"/>
            <a:ext cx="5271982" cy="1325563"/>
          </a:xfrm>
        </p:spPr>
        <p:txBody>
          <a:bodyPr>
            <a:noAutofit/>
          </a:bodyPr>
          <a:lstStyle/>
          <a:p>
            <a:pPr algn="ctr"/>
            <a:r>
              <a:rPr lang="de-DE" sz="4000" b="1" dirty="0">
                <a:solidFill>
                  <a:srgbClr val="A2B4C6"/>
                </a:solidFill>
                <a:latin typeface="Bradley Hand" pitchFamily="2" charset="77"/>
              </a:rPr>
              <a:t>Christmas vs. Natale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300F12A-9957-5147-896E-5779575326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1952" y="2869324"/>
            <a:ext cx="9628094" cy="3988676"/>
          </a:xfrm>
        </p:spPr>
        <p:txBody>
          <a:bodyPr numCol="2">
            <a:normAutofit/>
          </a:bodyPr>
          <a:lstStyle/>
          <a:p>
            <a:pPr marL="0" indent="0">
              <a:buNone/>
            </a:pPr>
            <a:r>
              <a:rPr lang="de-DE" dirty="0">
                <a:solidFill>
                  <a:srgbClr val="BB8B75"/>
                </a:solidFill>
                <a:latin typeface="Corbel" panose="020B0503020204020204" pitchFamily="34" charset="0"/>
              </a:rPr>
              <a:t>Group Italia:</a:t>
            </a:r>
          </a:p>
          <a:p>
            <a:pPr marL="0" indent="0">
              <a:buNone/>
            </a:pPr>
            <a:r>
              <a:rPr lang="de-DE" dirty="0" err="1">
                <a:solidFill>
                  <a:srgbClr val="BB8B75"/>
                </a:solidFill>
                <a:latin typeface="Corbel" panose="020B0503020204020204" pitchFamily="34" charset="0"/>
              </a:rPr>
              <a:t>Guarda</a:t>
            </a:r>
            <a:r>
              <a:rPr lang="de-DE" dirty="0">
                <a:solidFill>
                  <a:srgbClr val="BB8B75"/>
                </a:solidFill>
                <a:latin typeface="Corbel" panose="020B0503020204020204" pitchFamily="34" charset="0"/>
              </a:rPr>
              <a:t> </a:t>
            </a:r>
            <a:r>
              <a:rPr lang="de-DE" dirty="0" err="1">
                <a:solidFill>
                  <a:srgbClr val="BB8B75"/>
                </a:solidFill>
                <a:latin typeface="Corbel" panose="020B0503020204020204" pitchFamily="34" charset="0"/>
              </a:rPr>
              <a:t>il</a:t>
            </a:r>
            <a:r>
              <a:rPr lang="de-DE" dirty="0">
                <a:solidFill>
                  <a:srgbClr val="BB8B75"/>
                </a:solidFill>
                <a:latin typeface="Corbel" panose="020B0503020204020204" pitchFamily="34" charset="0"/>
              </a:rPr>
              <a:t> </a:t>
            </a:r>
            <a:r>
              <a:rPr lang="de-DE" dirty="0" err="1">
                <a:solidFill>
                  <a:srgbClr val="BB8B75"/>
                </a:solidFill>
                <a:latin typeface="Corbel" panose="020B0503020204020204" pitchFamily="34" charset="0"/>
              </a:rPr>
              <a:t>video</a:t>
            </a:r>
            <a:r>
              <a:rPr lang="de-DE" dirty="0">
                <a:solidFill>
                  <a:srgbClr val="BB8B75"/>
                </a:solidFill>
                <a:latin typeface="Corbel" panose="020B0503020204020204" pitchFamily="34" charset="0"/>
              </a:rPr>
              <a:t>  </a:t>
            </a:r>
            <a:r>
              <a:rPr lang="de-DE" dirty="0" err="1">
                <a:solidFill>
                  <a:srgbClr val="BB8B75"/>
                </a:solidFill>
                <a:latin typeface="Corbel" panose="020B0503020204020204" pitchFamily="34" charset="0"/>
              </a:rPr>
              <a:t>sulle</a:t>
            </a:r>
            <a:r>
              <a:rPr lang="de-DE" dirty="0">
                <a:solidFill>
                  <a:srgbClr val="BB8B75"/>
                </a:solidFill>
                <a:latin typeface="Corbel" panose="020B0503020204020204" pitchFamily="34" charset="0"/>
              </a:rPr>
              <a:t> </a:t>
            </a:r>
            <a:r>
              <a:rPr lang="de-DE" dirty="0" err="1">
                <a:solidFill>
                  <a:srgbClr val="BB8B75"/>
                </a:solidFill>
                <a:latin typeface="Corbel" panose="020B0503020204020204" pitchFamily="34" charset="0"/>
              </a:rPr>
              <a:t>tradizioni</a:t>
            </a:r>
            <a:r>
              <a:rPr lang="de-DE" dirty="0">
                <a:solidFill>
                  <a:srgbClr val="BB8B75"/>
                </a:solidFill>
                <a:latin typeface="Corbel" panose="020B0503020204020204" pitchFamily="34" charset="0"/>
              </a:rPr>
              <a:t> </a:t>
            </a:r>
            <a:r>
              <a:rPr lang="de-DE" dirty="0" err="1">
                <a:solidFill>
                  <a:srgbClr val="BB8B75"/>
                </a:solidFill>
                <a:latin typeface="Corbel" panose="020B0503020204020204" pitchFamily="34" charset="0"/>
              </a:rPr>
              <a:t>natalizie</a:t>
            </a:r>
            <a:r>
              <a:rPr lang="de-DE" dirty="0">
                <a:solidFill>
                  <a:srgbClr val="BB8B75"/>
                </a:solidFill>
                <a:latin typeface="Corbel" panose="020B0503020204020204" pitchFamily="34" charset="0"/>
              </a:rPr>
              <a:t> </a:t>
            </a:r>
            <a:r>
              <a:rPr lang="de-DE" dirty="0" err="1">
                <a:solidFill>
                  <a:srgbClr val="BB8B75"/>
                </a:solidFill>
                <a:latin typeface="Corbel" panose="020B0503020204020204" pitchFamily="34" charset="0"/>
              </a:rPr>
              <a:t>italiane</a:t>
            </a:r>
            <a:r>
              <a:rPr lang="de-DE" dirty="0">
                <a:solidFill>
                  <a:srgbClr val="BB8B75"/>
                </a:solidFill>
                <a:latin typeface="Corbel" panose="020B0503020204020204" pitchFamily="34" charset="0"/>
              </a:rPr>
              <a:t>.</a:t>
            </a:r>
          </a:p>
          <a:p>
            <a:pPr marL="0" indent="0">
              <a:buNone/>
            </a:pPr>
            <a:endParaRPr lang="de-DE" dirty="0">
              <a:solidFill>
                <a:srgbClr val="BB8B75"/>
              </a:solidFill>
              <a:latin typeface="Corbel" panose="020B0503020204020204" pitchFamily="34" charset="0"/>
            </a:endParaRPr>
          </a:p>
          <a:p>
            <a:pPr marL="0" indent="0">
              <a:buNone/>
            </a:pPr>
            <a:r>
              <a:rPr lang="de-DE" dirty="0">
                <a:solidFill>
                  <a:srgbClr val="BB8B75"/>
                </a:solidFill>
                <a:latin typeface="Corbel" panose="020B0503020204020204" pitchFamily="34" charset="0"/>
              </a:rPr>
              <a:t>Formate 10 </a:t>
            </a:r>
            <a:r>
              <a:rPr lang="de-DE" dirty="0" err="1">
                <a:solidFill>
                  <a:srgbClr val="BB8B75"/>
                </a:solidFill>
                <a:latin typeface="Corbel" panose="020B0503020204020204" pitchFamily="34" charset="0"/>
              </a:rPr>
              <a:t>domande</a:t>
            </a:r>
            <a:r>
              <a:rPr lang="de-DE" dirty="0">
                <a:solidFill>
                  <a:srgbClr val="BB8B75"/>
                </a:solidFill>
                <a:latin typeface="Corbel" panose="020B0503020204020204" pitchFamily="34" charset="0"/>
              </a:rPr>
              <a:t> per </a:t>
            </a:r>
            <a:r>
              <a:rPr lang="de-DE" dirty="0" err="1">
                <a:solidFill>
                  <a:srgbClr val="BB8B75"/>
                </a:solidFill>
                <a:latin typeface="Corbel" panose="020B0503020204020204" pitchFamily="34" charset="0"/>
              </a:rPr>
              <a:t>il</a:t>
            </a:r>
            <a:r>
              <a:rPr lang="de-DE" dirty="0">
                <a:solidFill>
                  <a:srgbClr val="BB8B75"/>
                </a:solidFill>
                <a:latin typeface="Corbel" panose="020B0503020204020204" pitchFamily="34" charset="0"/>
              </a:rPr>
              <a:t> </a:t>
            </a:r>
            <a:r>
              <a:rPr lang="de-DE" dirty="0" err="1">
                <a:solidFill>
                  <a:srgbClr val="BB8B75"/>
                </a:solidFill>
                <a:latin typeface="Corbel" panose="020B0503020204020204" pitchFamily="34" charset="0"/>
              </a:rPr>
              <a:t>gruppo</a:t>
            </a:r>
            <a:r>
              <a:rPr lang="de-DE" dirty="0">
                <a:solidFill>
                  <a:srgbClr val="BB8B75"/>
                </a:solidFill>
                <a:latin typeface="Corbel" panose="020B0503020204020204" pitchFamily="34" charset="0"/>
              </a:rPr>
              <a:t> </a:t>
            </a:r>
            <a:r>
              <a:rPr lang="de-DE" dirty="0" err="1">
                <a:solidFill>
                  <a:srgbClr val="BB8B75"/>
                </a:solidFill>
                <a:latin typeface="Corbel" panose="020B0503020204020204" pitchFamily="34" charset="0"/>
              </a:rPr>
              <a:t>avversario</a:t>
            </a:r>
            <a:r>
              <a:rPr lang="de-DE" dirty="0">
                <a:solidFill>
                  <a:srgbClr val="BB8B75"/>
                </a:solidFill>
                <a:latin typeface="Corbel" panose="020B0503020204020204" pitchFamily="34" charset="0"/>
              </a:rPr>
              <a:t> in </a:t>
            </a:r>
            <a:r>
              <a:rPr lang="de-DE" dirty="0" err="1">
                <a:solidFill>
                  <a:srgbClr val="BB8B75"/>
                </a:solidFill>
                <a:latin typeface="Corbel" panose="020B0503020204020204" pitchFamily="34" charset="0"/>
              </a:rPr>
              <a:t>italiano</a:t>
            </a:r>
            <a:r>
              <a:rPr lang="de-DE" dirty="0">
                <a:solidFill>
                  <a:srgbClr val="BB8B75"/>
                </a:solidFill>
                <a:latin typeface="Corbel" panose="020B0503020204020204" pitchFamily="34" charset="0"/>
              </a:rPr>
              <a:t> e </a:t>
            </a:r>
            <a:r>
              <a:rPr lang="de-DE" dirty="0" err="1">
                <a:solidFill>
                  <a:srgbClr val="BB8B75"/>
                </a:solidFill>
                <a:latin typeface="Corbel" panose="020B0503020204020204" pitchFamily="34" charset="0"/>
              </a:rPr>
              <a:t>battetelo</a:t>
            </a:r>
            <a:r>
              <a:rPr lang="de-DE" dirty="0">
                <a:solidFill>
                  <a:srgbClr val="BB8B75"/>
                </a:solidFill>
                <a:latin typeface="Corbel" panose="020B0503020204020204" pitchFamily="34" charset="0"/>
              </a:rPr>
              <a:t> </a:t>
            </a:r>
            <a:r>
              <a:rPr lang="de-DE" dirty="0" err="1">
                <a:solidFill>
                  <a:srgbClr val="BB8B75"/>
                </a:solidFill>
                <a:latin typeface="Corbel" panose="020B0503020204020204" pitchFamily="34" charset="0"/>
              </a:rPr>
              <a:t>nel</a:t>
            </a:r>
            <a:r>
              <a:rPr lang="de-DE" dirty="0">
                <a:solidFill>
                  <a:srgbClr val="BB8B75"/>
                </a:solidFill>
                <a:latin typeface="Corbel" panose="020B0503020204020204" pitchFamily="34" charset="0"/>
              </a:rPr>
              <a:t> </a:t>
            </a:r>
            <a:r>
              <a:rPr lang="de-DE" dirty="0" err="1">
                <a:solidFill>
                  <a:srgbClr val="BB8B75"/>
                </a:solidFill>
                <a:latin typeface="Corbel" panose="020B0503020204020204" pitchFamily="34" charset="0"/>
              </a:rPr>
              <a:t>grande</a:t>
            </a:r>
            <a:r>
              <a:rPr lang="de-DE" dirty="0">
                <a:solidFill>
                  <a:srgbClr val="BB8B75"/>
                </a:solidFill>
                <a:latin typeface="Corbel" panose="020B0503020204020204" pitchFamily="34" charset="0"/>
              </a:rPr>
              <a:t> </a:t>
            </a:r>
            <a:r>
              <a:rPr lang="de-DE" dirty="0" err="1">
                <a:solidFill>
                  <a:srgbClr val="BB8B75"/>
                </a:solidFill>
                <a:latin typeface="Corbel" panose="020B0503020204020204" pitchFamily="34" charset="0"/>
              </a:rPr>
              <a:t>quiz</a:t>
            </a:r>
            <a:r>
              <a:rPr lang="de-DE" dirty="0">
                <a:solidFill>
                  <a:srgbClr val="BB8B75"/>
                </a:solidFill>
                <a:latin typeface="Corbel" panose="020B0503020204020204" pitchFamily="34" charset="0"/>
              </a:rPr>
              <a:t> </a:t>
            </a:r>
            <a:r>
              <a:rPr lang="de-DE" dirty="0" err="1">
                <a:solidFill>
                  <a:srgbClr val="BB8B75"/>
                </a:solidFill>
                <a:latin typeface="Corbel" panose="020B0503020204020204" pitchFamily="34" charset="0"/>
              </a:rPr>
              <a:t>natalizio</a:t>
            </a:r>
            <a:r>
              <a:rPr lang="de-DE" dirty="0">
                <a:solidFill>
                  <a:srgbClr val="BB8B75"/>
                </a:solidFill>
                <a:latin typeface="Corbel" panose="020B0503020204020204" pitchFamily="34" charset="0"/>
              </a:rPr>
              <a:t>.</a:t>
            </a:r>
          </a:p>
          <a:p>
            <a:pPr marL="0" indent="0">
              <a:buNone/>
            </a:pPr>
            <a:r>
              <a:rPr lang="de-DE" dirty="0">
                <a:solidFill>
                  <a:srgbClr val="BB8B75"/>
                </a:solidFill>
                <a:latin typeface="Corbel" panose="020B0503020204020204" pitchFamily="34" charset="0"/>
              </a:rPr>
              <a:t>Group </a:t>
            </a:r>
            <a:r>
              <a:rPr lang="de-DE" dirty="0" err="1">
                <a:solidFill>
                  <a:srgbClr val="BB8B75"/>
                </a:solidFill>
                <a:latin typeface="Corbel" panose="020B0503020204020204" pitchFamily="34" charset="0"/>
              </a:rPr>
              <a:t>Britain</a:t>
            </a:r>
            <a:r>
              <a:rPr lang="de-DE" dirty="0">
                <a:solidFill>
                  <a:srgbClr val="BB8B75"/>
                </a:solidFill>
                <a:latin typeface="Corbel" panose="020B0503020204020204" pitchFamily="34" charset="0"/>
              </a:rPr>
              <a:t>:</a:t>
            </a:r>
          </a:p>
          <a:p>
            <a:pPr marL="0" indent="0">
              <a:buNone/>
            </a:pPr>
            <a:r>
              <a:rPr lang="de-DE" dirty="0">
                <a:solidFill>
                  <a:srgbClr val="BB8B75"/>
                </a:solidFill>
                <a:latin typeface="Corbel" panose="020B0503020204020204" pitchFamily="34" charset="0"/>
              </a:rPr>
              <a:t>Watch </a:t>
            </a:r>
            <a:r>
              <a:rPr lang="de-DE" dirty="0" err="1">
                <a:solidFill>
                  <a:srgbClr val="BB8B75"/>
                </a:solidFill>
                <a:latin typeface="Corbel" panose="020B0503020204020204" pitchFamily="34" charset="0"/>
              </a:rPr>
              <a:t>the</a:t>
            </a:r>
            <a:r>
              <a:rPr lang="de-DE" dirty="0">
                <a:solidFill>
                  <a:srgbClr val="BB8B75"/>
                </a:solidFill>
                <a:latin typeface="Corbel" panose="020B0503020204020204" pitchFamily="34" charset="0"/>
              </a:rPr>
              <a:t> </a:t>
            </a:r>
            <a:r>
              <a:rPr lang="de-DE" dirty="0" err="1">
                <a:solidFill>
                  <a:srgbClr val="BB8B75"/>
                </a:solidFill>
                <a:latin typeface="Corbel" panose="020B0503020204020204" pitchFamily="34" charset="0"/>
              </a:rPr>
              <a:t>video</a:t>
            </a:r>
            <a:r>
              <a:rPr lang="de-DE" dirty="0">
                <a:solidFill>
                  <a:srgbClr val="BB8B75"/>
                </a:solidFill>
                <a:latin typeface="Corbel" panose="020B0503020204020204" pitchFamily="34" charset="0"/>
              </a:rPr>
              <a:t> </a:t>
            </a:r>
            <a:r>
              <a:rPr lang="de-DE" dirty="0" err="1">
                <a:solidFill>
                  <a:srgbClr val="BB8B75"/>
                </a:solidFill>
                <a:latin typeface="Corbel" panose="020B0503020204020204" pitchFamily="34" charset="0"/>
              </a:rPr>
              <a:t>about</a:t>
            </a:r>
            <a:r>
              <a:rPr lang="de-DE" dirty="0">
                <a:solidFill>
                  <a:srgbClr val="BB8B75"/>
                </a:solidFill>
                <a:latin typeface="Corbel" panose="020B0503020204020204" pitchFamily="34" charset="0"/>
              </a:rPr>
              <a:t> British X-</a:t>
            </a:r>
            <a:r>
              <a:rPr lang="de-DE" dirty="0" err="1">
                <a:solidFill>
                  <a:srgbClr val="BB8B75"/>
                </a:solidFill>
                <a:latin typeface="Corbel" panose="020B0503020204020204" pitchFamily="34" charset="0"/>
              </a:rPr>
              <a:t>mas</a:t>
            </a:r>
            <a:r>
              <a:rPr lang="de-DE" dirty="0">
                <a:solidFill>
                  <a:srgbClr val="BB8B75"/>
                </a:solidFill>
                <a:latin typeface="Corbel" panose="020B0503020204020204" pitchFamily="34" charset="0"/>
              </a:rPr>
              <a:t> </a:t>
            </a:r>
            <a:r>
              <a:rPr lang="de-DE" dirty="0" err="1">
                <a:solidFill>
                  <a:srgbClr val="BB8B75"/>
                </a:solidFill>
                <a:latin typeface="Corbel" panose="020B0503020204020204" pitchFamily="34" charset="0"/>
              </a:rPr>
              <a:t>traditions</a:t>
            </a:r>
            <a:r>
              <a:rPr lang="de-DE" dirty="0">
                <a:solidFill>
                  <a:srgbClr val="BB8B75"/>
                </a:solidFill>
                <a:latin typeface="Corbel" panose="020B0503020204020204" pitchFamily="34" charset="0"/>
              </a:rPr>
              <a:t>.</a:t>
            </a:r>
          </a:p>
          <a:p>
            <a:pPr marL="0" indent="0">
              <a:buNone/>
            </a:pPr>
            <a:br>
              <a:rPr lang="de-DE" dirty="0">
                <a:solidFill>
                  <a:srgbClr val="BB8B75"/>
                </a:solidFill>
                <a:latin typeface="Corbel" panose="020B0503020204020204" pitchFamily="34" charset="0"/>
              </a:rPr>
            </a:br>
            <a:r>
              <a:rPr lang="de-DE" dirty="0" err="1">
                <a:solidFill>
                  <a:srgbClr val="BB8B75"/>
                </a:solidFill>
                <a:latin typeface="Corbel" panose="020B0503020204020204" pitchFamily="34" charset="0"/>
              </a:rPr>
              <a:t>Come</a:t>
            </a:r>
            <a:r>
              <a:rPr lang="de-DE" dirty="0">
                <a:solidFill>
                  <a:srgbClr val="BB8B75"/>
                </a:solidFill>
                <a:latin typeface="Corbel" panose="020B0503020204020204" pitchFamily="34" charset="0"/>
              </a:rPr>
              <a:t> </a:t>
            </a:r>
            <a:r>
              <a:rPr lang="de-DE" dirty="0" err="1">
                <a:solidFill>
                  <a:srgbClr val="BB8B75"/>
                </a:solidFill>
                <a:latin typeface="Corbel" panose="020B0503020204020204" pitchFamily="34" charset="0"/>
              </a:rPr>
              <a:t>up</a:t>
            </a:r>
            <a:r>
              <a:rPr lang="de-DE" dirty="0">
                <a:solidFill>
                  <a:srgbClr val="BB8B75"/>
                </a:solidFill>
                <a:latin typeface="Corbel" panose="020B0503020204020204" pitchFamily="34" charset="0"/>
              </a:rPr>
              <a:t> </a:t>
            </a:r>
            <a:r>
              <a:rPr lang="de-DE" dirty="0" err="1">
                <a:solidFill>
                  <a:srgbClr val="BB8B75"/>
                </a:solidFill>
                <a:latin typeface="Corbel" panose="020B0503020204020204" pitchFamily="34" charset="0"/>
              </a:rPr>
              <a:t>with</a:t>
            </a:r>
            <a:r>
              <a:rPr lang="de-DE" dirty="0">
                <a:solidFill>
                  <a:srgbClr val="BB8B75"/>
                </a:solidFill>
                <a:latin typeface="Corbel" panose="020B0503020204020204" pitchFamily="34" charset="0"/>
              </a:rPr>
              <a:t> 10 </a:t>
            </a:r>
            <a:r>
              <a:rPr lang="de-DE" dirty="0" err="1">
                <a:solidFill>
                  <a:srgbClr val="BB8B75"/>
                </a:solidFill>
                <a:latin typeface="Corbel" panose="020B0503020204020204" pitchFamily="34" charset="0"/>
              </a:rPr>
              <a:t>questions</a:t>
            </a:r>
            <a:r>
              <a:rPr lang="de-DE" dirty="0">
                <a:solidFill>
                  <a:srgbClr val="BB8B75"/>
                </a:solidFill>
                <a:latin typeface="Corbel" panose="020B0503020204020204" pitchFamily="34" charset="0"/>
              </a:rPr>
              <a:t> </a:t>
            </a:r>
            <a:r>
              <a:rPr lang="de-DE" dirty="0" err="1">
                <a:solidFill>
                  <a:srgbClr val="BB8B75"/>
                </a:solidFill>
                <a:latin typeface="Corbel" panose="020B0503020204020204" pitchFamily="34" charset="0"/>
              </a:rPr>
              <a:t>for</a:t>
            </a:r>
            <a:r>
              <a:rPr lang="de-DE" dirty="0">
                <a:solidFill>
                  <a:srgbClr val="BB8B75"/>
                </a:solidFill>
                <a:latin typeface="Corbel" panose="020B0503020204020204" pitchFamily="34" charset="0"/>
              </a:rPr>
              <a:t> </a:t>
            </a:r>
            <a:r>
              <a:rPr lang="de-DE" dirty="0" err="1">
                <a:solidFill>
                  <a:srgbClr val="BB8B75"/>
                </a:solidFill>
                <a:latin typeface="Corbel" panose="020B0503020204020204" pitchFamily="34" charset="0"/>
              </a:rPr>
              <a:t>the</a:t>
            </a:r>
            <a:r>
              <a:rPr lang="de-DE" dirty="0">
                <a:solidFill>
                  <a:srgbClr val="BB8B75"/>
                </a:solidFill>
                <a:latin typeface="Corbel" panose="020B0503020204020204" pitchFamily="34" charset="0"/>
              </a:rPr>
              <a:t> </a:t>
            </a:r>
            <a:r>
              <a:rPr lang="de-DE" dirty="0" err="1">
                <a:solidFill>
                  <a:srgbClr val="BB8B75"/>
                </a:solidFill>
                <a:latin typeface="Corbel" panose="020B0503020204020204" pitchFamily="34" charset="0"/>
              </a:rPr>
              <a:t>other</a:t>
            </a:r>
            <a:r>
              <a:rPr lang="de-DE" dirty="0">
                <a:solidFill>
                  <a:srgbClr val="BB8B75"/>
                </a:solidFill>
                <a:latin typeface="Corbel" panose="020B0503020204020204" pitchFamily="34" charset="0"/>
              </a:rPr>
              <a:t> </a:t>
            </a:r>
            <a:r>
              <a:rPr lang="de-DE" dirty="0" err="1">
                <a:solidFill>
                  <a:srgbClr val="BB8B75"/>
                </a:solidFill>
                <a:latin typeface="Corbel" panose="020B0503020204020204" pitchFamily="34" charset="0"/>
              </a:rPr>
              <a:t>group</a:t>
            </a:r>
            <a:r>
              <a:rPr lang="de-DE" dirty="0">
                <a:solidFill>
                  <a:srgbClr val="BB8B75"/>
                </a:solidFill>
                <a:latin typeface="Corbel" panose="020B0503020204020204" pitchFamily="34" charset="0"/>
              </a:rPr>
              <a:t> in English </a:t>
            </a:r>
            <a:r>
              <a:rPr lang="de-DE" dirty="0" err="1">
                <a:solidFill>
                  <a:srgbClr val="BB8B75"/>
                </a:solidFill>
                <a:latin typeface="Corbel" panose="020B0503020204020204" pitchFamily="34" charset="0"/>
              </a:rPr>
              <a:t>and</a:t>
            </a:r>
            <a:r>
              <a:rPr lang="de-DE" dirty="0">
                <a:solidFill>
                  <a:srgbClr val="BB8B75"/>
                </a:solidFill>
                <a:latin typeface="Corbel" panose="020B0503020204020204" pitchFamily="34" charset="0"/>
              </a:rPr>
              <a:t> </a:t>
            </a:r>
            <a:r>
              <a:rPr lang="de-DE" dirty="0" err="1">
                <a:solidFill>
                  <a:srgbClr val="BB8B75"/>
                </a:solidFill>
                <a:latin typeface="Corbel" panose="020B0503020204020204" pitchFamily="34" charset="0"/>
              </a:rPr>
              <a:t>beat</a:t>
            </a:r>
            <a:r>
              <a:rPr lang="de-DE" dirty="0">
                <a:solidFill>
                  <a:srgbClr val="BB8B75"/>
                </a:solidFill>
                <a:latin typeface="Corbel" panose="020B0503020204020204" pitchFamily="34" charset="0"/>
              </a:rPr>
              <a:t> </a:t>
            </a:r>
            <a:r>
              <a:rPr lang="de-DE" dirty="0" err="1">
                <a:solidFill>
                  <a:srgbClr val="BB8B75"/>
                </a:solidFill>
                <a:latin typeface="Corbel" panose="020B0503020204020204" pitchFamily="34" charset="0"/>
              </a:rPr>
              <a:t>them</a:t>
            </a:r>
            <a:r>
              <a:rPr lang="de-DE" dirty="0">
                <a:solidFill>
                  <a:srgbClr val="BB8B75"/>
                </a:solidFill>
                <a:latin typeface="Corbel" panose="020B0503020204020204" pitchFamily="34" charset="0"/>
              </a:rPr>
              <a:t> in </a:t>
            </a:r>
            <a:r>
              <a:rPr lang="de-DE" dirty="0" err="1">
                <a:solidFill>
                  <a:srgbClr val="BB8B75"/>
                </a:solidFill>
                <a:latin typeface="Corbel" panose="020B0503020204020204" pitchFamily="34" charset="0"/>
              </a:rPr>
              <a:t>our</a:t>
            </a:r>
            <a:r>
              <a:rPr lang="de-DE" dirty="0">
                <a:solidFill>
                  <a:srgbClr val="BB8B75"/>
                </a:solidFill>
                <a:latin typeface="Corbel" panose="020B0503020204020204" pitchFamily="34" charset="0"/>
              </a:rPr>
              <a:t> </a:t>
            </a:r>
            <a:r>
              <a:rPr lang="de-DE" dirty="0" err="1">
                <a:solidFill>
                  <a:srgbClr val="BB8B75"/>
                </a:solidFill>
                <a:latin typeface="Corbel" panose="020B0503020204020204" pitchFamily="34" charset="0"/>
              </a:rPr>
              <a:t>big</a:t>
            </a:r>
            <a:r>
              <a:rPr lang="de-DE" dirty="0">
                <a:solidFill>
                  <a:srgbClr val="BB8B75"/>
                </a:solidFill>
                <a:latin typeface="Corbel" panose="020B0503020204020204" pitchFamily="34" charset="0"/>
              </a:rPr>
              <a:t> X-</a:t>
            </a:r>
            <a:r>
              <a:rPr lang="de-DE" dirty="0" err="1">
                <a:solidFill>
                  <a:srgbClr val="BB8B75"/>
                </a:solidFill>
                <a:latin typeface="Corbel" panose="020B0503020204020204" pitchFamily="34" charset="0"/>
              </a:rPr>
              <a:t>mas</a:t>
            </a:r>
            <a:r>
              <a:rPr lang="de-DE" dirty="0">
                <a:solidFill>
                  <a:srgbClr val="BB8B75"/>
                </a:solidFill>
                <a:latin typeface="Corbel" panose="020B0503020204020204" pitchFamily="34" charset="0"/>
              </a:rPr>
              <a:t> </a:t>
            </a:r>
            <a:r>
              <a:rPr lang="de-DE" dirty="0" err="1">
                <a:solidFill>
                  <a:srgbClr val="BB8B75"/>
                </a:solidFill>
                <a:latin typeface="Corbel" panose="020B0503020204020204" pitchFamily="34" charset="0"/>
              </a:rPr>
              <a:t>quiz</a:t>
            </a:r>
            <a:r>
              <a:rPr lang="de-DE" dirty="0">
                <a:solidFill>
                  <a:srgbClr val="BB8B75"/>
                </a:solidFill>
                <a:latin typeface="Corbel" panose="020B0503020204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086738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6A0AF629-3F0E-D649-ACAF-16AA4A119CE1}"/>
              </a:ext>
            </a:extLst>
          </p:cNvPr>
          <p:cNvSpPr txBox="1">
            <a:spLocks/>
          </p:cNvSpPr>
          <p:nvPr/>
        </p:nvSpPr>
        <p:spPr>
          <a:xfrm>
            <a:off x="1281952" y="2869324"/>
            <a:ext cx="9628094" cy="3988676"/>
          </a:xfrm>
          <a:prstGeom prst="rect">
            <a:avLst/>
          </a:prstGeom>
        </p:spPr>
        <p:txBody>
          <a:bodyPr vert="horz" lIns="91440" tIns="45720" rIns="91440" bIns="45720" numCol="2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de-DE" dirty="0">
              <a:solidFill>
                <a:srgbClr val="BB8B75"/>
              </a:solidFill>
              <a:latin typeface="Corbel" panose="020B0503020204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de-DE" dirty="0">
                <a:solidFill>
                  <a:srgbClr val="BB8B75"/>
                </a:solidFill>
                <a:latin typeface="Bradley Hand" pitchFamily="2" charset="77"/>
              </a:rPr>
              <a:t>English </a:t>
            </a:r>
            <a:r>
              <a:rPr lang="de-DE" dirty="0" err="1">
                <a:solidFill>
                  <a:srgbClr val="BB8B75"/>
                </a:solidFill>
                <a:latin typeface="Bradley Hand" pitchFamily="2" charset="77"/>
              </a:rPr>
              <a:t>video</a:t>
            </a:r>
            <a:endParaRPr lang="de-DE" dirty="0">
              <a:solidFill>
                <a:srgbClr val="BB8B75"/>
              </a:solidFill>
              <a:latin typeface="Bradley Hand" pitchFamily="2" charset="77"/>
            </a:endParaRPr>
          </a:p>
          <a:p>
            <a:pPr algn="ctr"/>
            <a:endParaRPr lang="de-DE" dirty="0">
              <a:solidFill>
                <a:srgbClr val="BB8B75"/>
              </a:solidFill>
              <a:latin typeface="Bradley Hand" pitchFamily="2" charset="77"/>
            </a:endParaRPr>
          </a:p>
          <a:p>
            <a:pPr algn="ctr"/>
            <a:endParaRPr lang="de-DE" dirty="0">
              <a:latin typeface="Bradley Hand" pitchFamily="2" charset="77"/>
            </a:endParaRPr>
          </a:p>
          <a:p>
            <a:pPr algn="ctr"/>
            <a:endParaRPr lang="de-DE" dirty="0">
              <a:latin typeface="Bradley Hand" pitchFamily="2" charset="77"/>
            </a:endParaRPr>
          </a:p>
          <a:p>
            <a:pPr algn="ctr"/>
            <a:endParaRPr lang="de-DE" dirty="0">
              <a:latin typeface="Bradley Hand" pitchFamily="2" charset="77"/>
            </a:endParaRPr>
          </a:p>
          <a:p>
            <a:pPr algn="ctr"/>
            <a:endParaRPr lang="de-DE" dirty="0">
              <a:latin typeface="Bradley Hand" pitchFamily="2" charset="77"/>
            </a:endParaRPr>
          </a:p>
          <a:p>
            <a:pPr marL="0" indent="0" algn="ctr">
              <a:buNone/>
            </a:pPr>
            <a:endParaRPr lang="de-DE" dirty="0">
              <a:solidFill>
                <a:srgbClr val="BB8B75"/>
              </a:solidFill>
              <a:latin typeface="Bradley Hand" pitchFamily="2" charset="77"/>
            </a:endParaRPr>
          </a:p>
          <a:p>
            <a:pPr marL="0" indent="0" algn="ctr">
              <a:buNone/>
            </a:pPr>
            <a:r>
              <a:rPr lang="de-DE" dirty="0">
                <a:solidFill>
                  <a:srgbClr val="BB8B75"/>
                </a:solidFill>
                <a:latin typeface="Bradley Hand" pitchFamily="2" charset="77"/>
              </a:rPr>
              <a:t>Video </a:t>
            </a:r>
            <a:r>
              <a:rPr lang="de-DE" dirty="0" err="1">
                <a:solidFill>
                  <a:srgbClr val="BB8B75"/>
                </a:solidFill>
                <a:latin typeface="Bradley Hand" pitchFamily="2" charset="77"/>
              </a:rPr>
              <a:t>italiano</a:t>
            </a:r>
            <a:endParaRPr lang="de-DE" dirty="0">
              <a:solidFill>
                <a:srgbClr val="BB8B75"/>
              </a:solidFill>
              <a:latin typeface="Bradley Hand" pitchFamily="2" charset="77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2AB00B9-5C33-514E-AC72-F1D988499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1450" y="446141"/>
            <a:ext cx="5146784" cy="1325563"/>
          </a:xfrm>
        </p:spPr>
        <p:txBody>
          <a:bodyPr>
            <a:normAutofit/>
          </a:bodyPr>
          <a:lstStyle/>
          <a:p>
            <a:pPr algn="ctr"/>
            <a:r>
              <a:rPr lang="de-DE" sz="4000" b="1" dirty="0">
                <a:solidFill>
                  <a:srgbClr val="A2B4C6"/>
                </a:solidFill>
                <a:latin typeface="Bradley Hand" pitchFamily="2" charset="77"/>
              </a:rPr>
              <a:t>The </a:t>
            </a:r>
            <a:r>
              <a:rPr lang="de-DE" sz="4000" b="1" dirty="0" err="1">
                <a:solidFill>
                  <a:srgbClr val="A2B4C6"/>
                </a:solidFill>
                <a:latin typeface="Bradley Hand" pitchFamily="2" charset="77"/>
              </a:rPr>
              <a:t>video</a:t>
            </a:r>
            <a:r>
              <a:rPr lang="de-DE" sz="4000" b="1" dirty="0">
                <a:solidFill>
                  <a:srgbClr val="A2B4C6"/>
                </a:solidFill>
                <a:latin typeface="Bradley Hand" pitchFamily="2" charset="77"/>
              </a:rPr>
              <a:t> / Il </a:t>
            </a:r>
            <a:r>
              <a:rPr lang="de-DE" sz="4000" b="1" dirty="0" err="1">
                <a:solidFill>
                  <a:srgbClr val="A2B4C6"/>
                </a:solidFill>
                <a:latin typeface="Bradley Hand" pitchFamily="2" charset="77"/>
              </a:rPr>
              <a:t>video</a:t>
            </a:r>
            <a:endParaRPr lang="de-DE" sz="4000" b="1" dirty="0">
              <a:solidFill>
                <a:srgbClr val="A2B4C6"/>
              </a:solidFill>
              <a:latin typeface="Bradley Hand" pitchFamily="2" charset="77"/>
            </a:endParaRPr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E940F95C-2632-0340-9AE5-7D3930016C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76852" y="4019250"/>
            <a:ext cx="2171700" cy="210820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B142BB37-73EA-0A48-9BC2-DD2ADB0BEF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1248" y="4146250"/>
            <a:ext cx="19939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5243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F7542F-B03E-FE47-A156-68E04FFFAB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err="1">
                <a:solidFill>
                  <a:srgbClr val="BB8B75"/>
                </a:solidFill>
                <a:latin typeface="Bradley Hand" pitchFamily="2" charset="77"/>
              </a:rPr>
              <a:t>Taboo</a:t>
            </a:r>
            <a:r>
              <a:rPr lang="de-DE" dirty="0">
                <a:solidFill>
                  <a:srgbClr val="BB8B75"/>
                </a:solidFill>
                <a:latin typeface="Bradley Hand" pitchFamily="2" charset="77"/>
              </a:rPr>
              <a:t> </a:t>
            </a:r>
            <a:r>
              <a:rPr lang="de-DE" dirty="0" err="1">
                <a:solidFill>
                  <a:srgbClr val="BB8B75"/>
                </a:solidFill>
                <a:latin typeface="Bradley Hand" pitchFamily="2" charset="77"/>
              </a:rPr>
              <a:t>game</a:t>
            </a:r>
            <a:r>
              <a:rPr lang="de-DE" dirty="0">
                <a:solidFill>
                  <a:srgbClr val="BB8B75"/>
                </a:solidFill>
                <a:latin typeface="Bradley Hand" pitchFamily="2" charset="77"/>
              </a:rPr>
              <a:t> / </a:t>
            </a:r>
            <a:r>
              <a:rPr lang="de-DE" dirty="0" err="1">
                <a:solidFill>
                  <a:srgbClr val="BB8B75"/>
                </a:solidFill>
                <a:latin typeface="Bradley Hand" pitchFamily="2" charset="77"/>
              </a:rPr>
              <a:t>il</a:t>
            </a:r>
            <a:r>
              <a:rPr lang="de-DE" dirty="0">
                <a:solidFill>
                  <a:srgbClr val="BB8B75"/>
                </a:solidFill>
                <a:latin typeface="Bradley Hand" pitchFamily="2" charset="77"/>
              </a:rPr>
              <a:t> </a:t>
            </a:r>
            <a:r>
              <a:rPr lang="de-DE" dirty="0" err="1">
                <a:solidFill>
                  <a:srgbClr val="BB8B75"/>
                </a:solidFill>
                <a:latin typeface="Bradley Hand" pitchFamily="2" charset="77"/>
              </a:rPr>
              <a:t>gioco</a:t>
            </a:r>
            <a:r>
              <a:rPr lang="de-DE" dirty="0">
                <a:solidFill>
                  <a:srgbClr val="BB8B75"/>
                </a:solidFill>
                <a:latin typeface="Bradley Hand" pitchFamily="2" charset="77"/>
              </a:rPr>
              <a:t> del Tabu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0A26BCB-7C59-D341-B13E-D9F6D3EACD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7463" y="3134163"/>
            <a:ext cx="8024648" cy="4351338"/>
          </a:xfrm>
        </p:spPr>
        <p:txBody>
          <a:bodyPr/>
          <a:lstStyle/>
          <a:p>
            <a:r>
              <a:rPr lang="de-DE" dirty="0" err="1">
                <a:solidFill>
                  <a:srgbClr val="BB8B75"/>
                </a:solidFill>
                <a:latin typeface="Corbel" panose="020B0503020204020204" pitchFamily="34" charset="0"/>
              </a:rPr>
              <a:t>Explain</a:t>
            </a:r>
            <a:r>
              <a:rPr lang="de-DE" dirty="0">
                <a:solidFill>
                  <a:srgbClr val="BB8B75"/>
                </a:solidFill>
                <a:latin typeface="Corbel" panose="020B0503020204020204" pitchFamily="34" charset="0"/>
              </a:rPr>
              <a:t> </a:t>
            </a:r>
            <a:r>
              <a:rPr lang="de-DE" dirty="0" err="1">
                <a:solidFill>
                  <a:srgbClr val="BB8B75"/>
                </a:solidFill>
                <a:latin typeface="Corbel" panose="020B0503020204020204" pitchFamily="34" charset="0"/>
              </a:rPr>
              <a:t>the</a:t>
            </a:r>
            <a:r>
              <a:rPr lang="de-DE" dirty="0">
                <a:solidFill>
                  <a:srgbClr val="BB8B75"/>
                </a:solidFill>
                <a:latin typeface="Corbel" panose="020B0503020204020204" pitchFamily="34" charset="0"/>
              </a:rPr>
              <a:t> </a:t>
            </a:r>
            <a:r>
              <a:rPr lang="de-DE" dirty="0" err="1">
                <a:solidFill>
                  <a:srgbClr val="BB8B75"/>
                </a:solidFill>
                <a:latin typeface="Corbel" panose="020B0503020204020204" pitchFamily="34" charset="0"/>
              </a:rPr>
              <a:t>first</a:t>
            </a:r>
            <a:r>
              <a:rPr lang="de-DE" dirty="0">
                <a:solidFill>
                  <a:srgbClr val="BB8B75"/>
                </a:solidFill>
                <a:latin typeface="Corbel" panose="020B0503020204020204" pitchFamily="34" charset="0"/>
              </a:rPr>
              <a:t> </a:t>
            </a:r>
            <a:r>
              <a:rPr lang="de-DE" dirty="0" err="1">
                <a:solidFill>
                  <a:srgbClr val="BB8B75"/>
                </a:solidFill>
                <a:latin typeface="Corbel" panose="020B0503020204020204" pitchFamily="34" charset="0"/>
              </a:rPr>
              <a:t>word</a:t>
            </a:r>
            <a:r>
              <a:rPr lang="de-DE" dirty="0">
                <a:solidFill>
                  <a:srgbClr val="BB8B75"/>
                </a:solidFill>
                <a:latin typeface="Corbel" panose="020B0503020204020204" pitchFamily="34" charset="0"/>
              </a:rPr>
              <a:t> </a:t>
            </a:r>
            <a:r>
              <a:rPr lang="de-DE" dirty="0" err="1">
                <a:solidFill>
                  <a:srgbClr val="BB8B75"/>
                </a:solidFill>
                <a:latin typeface="Corbel" panose="020B0503020204020204" pitchFamily="34" charset="0"/>
              </a:rPr>
              <a:t>without</a:t>
            </a:r>
            <a:r>
              <a:rPr lang="de-DE" dirty="0">
                <a:solidFill>
                  <a:srgbClr val="BB8B75"/>
                </a:solidFill>
                <a:latin typeface="Corbel" panose="020B0503020204020204" pitchFamily="34" charset="0"/>
              </a:rPr>
              <a:t> </a:t>
            </a:r>
            <a:r>
              <a:rPr lang="de-DE" dirty="0" err="1">
                <a:solidFill>
                  <a:srgbClr val="BB8B75"/>
                </a:solidFill>
                <a:latin typeface="Corbel" panose="020B0503020204020204" pitchFamily="34" charset="0"/>
              </a:rPr>
              <a:t>using</a:t>
            </a:r>
            <a:r>
              <a:rPr lang="de-DE" dirty="0">
                <a:solidFill>
                  <a:srgbClr val="BB8B75"/>
                </a:solidFill>
                <a:latin typeface="Corbel" panose="020B0503020204020204" pitchFamily="34" charset="0"/>
              </a:rPr>
              <a:t> </a:t>
            </a:r>
            <a:r>
              <a:rPr lang="de-DE" dirty="0" err="1">
                <a:solidFill>
                  <a:srgbClr val="BB8B75"/>
                </a:solidFill>
                <a:latin typeface="Corbel" panose="020B0503020204020204" pitchFamily="34" charset="0"/>
              </a:rPr>
              <a:t>the</a:t>
            </a:r>
            <a:r>
              <a:rPr lang="de-DE" dirty="0">
                <a:solidFill>
                  <a:srgbClr val="BB8B75"/>
                </a:solidFill>
                <a:latin typeface="Corbel" panose="020B0503020204020204" pitchFamily="34" charset="0"/>
              </a:rPr>
              <a:t> </a:t>
            </a:r>
            <a:r>
              <a:rPr lang="de-DE" dirty="0" err="1">
                <a:solidFill>
                  <a:srgbClr val="BB8B75"/>
                </a:solidFill>
                <a:latin typeface="Corbel" panose="020B0503020204020204" pitchFamily="34" charset="0"/>
              </a:rPr>
              <a:t>other</a:t>
            </a:r>
            <a:r>
              <a:rPr lang="de-DE" dirty="0">
                <a:solidFill>
                  <a:srgbClr val="BB8B75"/>
                </a:solidFill>
                <a:latin typeface="Corbel" panose="020B0503020204020204" pitchFamily="34" charset="0"/>
              </a:rPr>
              <a:t> </a:t>
            </a:r>
            <a:r>
              <a:rPr lang="de-DE" dirty="0" err="1">
                <a:solidFill>
                  <a:srgbClr val="BB8B75"/>
                </a:solidFill>
                <a:latin typeface="Corbel" panose="020B0503020204020204" pitchFamily="34" charset="0"/>
              </a:rPr>
              <a:t>words</a:t>
            </a:r>
            <a:r>
              <a:rPr lang="de-DE" dirty="0">
                <a:solidFill>
                  <a:srgbClr val="BB8B75"/>
                </a:solidFill>
                <a:latin typeface="Corbel" panose="020B0503020204020204" pitchFamily="34" charset="0"/>
              </a:rPr>
              <a:t> </a:t>
            </a:r>
            <a:r>
              <a:rPr lang="de-DE" dirty="0" err="1">
                <a:solidFill>
                  <a:srgbClr val="BB8B75"/>
                </a:solidFill>
                <a:latin typeface="Corbel" panose="020B0503020204020204" pitchFamily="34" charset="0"/>
              </a:rPr>
              <a:t>below</a:t>
            </a:r>
            <a:r>
              <a:rPr lang="de-DE" dirty="0">
                <a:solidFill>
                  <a:srgbClr val="BB8B75"/>
                </a:solidFill>
                <a:latin typeface="Corbel" panose="020B0503020204020204" pitchFamily="34" charset="0"/>
              </a:rPr>
              <a:t> – </a:t>
            </a:r>
            <a:r>
              <a:rPr lang="de-DE" dirty="0" err="1">
                <a:solidFill>
                  <a:srgbClr val="BB8B75"/>
                </a:solidFill>
                <a:latin typeface="Corbel" panose="020B0503020204020204" pitchFamily="34" charset="0"/>
              </a:rPr>
              <a:t>spiega</a:t>
            </a:r>
            <a:r>
              <a:rPr lang="de-DE" dirty="0">
                <a:solidFill>
                  <a:srgbClr val="BB8B75"/>
                </a:solidFill>
                <a:latin typeface="Corbel" panose="020B0503020204020204" pitchFamily="34" charset="0"/>
              </a:rPr>
              <a:t> la prima </a:t>
            </a:r>
            <a:r>
              <a:rPr lang="de-DE" dirty="0" err="1">
                <a:solidFill>
                  <a:srgbClr val="BB8B75"/>
                </a:solidFill>
                <a:latin typeface="Corbel" panose="020B0503020204020204" pitchFamily="34" charset="0"/>
              </a:rPr>
              <a:t>parola</a:t>
            </a:r>
            <a:r>
              <a:rPr lang="de-DE" dirty="0">
                <a:solidFill>
                  <a:srgbClr val="BB8B75"/>
                </a:solidFill>
                <a:latin typeface="Corbel" panose="020B0503020204020204" pitchFamily="34" charset="0"/>
              </a:rPr>
              <a:t> senza </a:t>
            </a:r>
            <a:r>
              <a:rPr lang="de-DE" dirty="0" err="1">
                <a:solidFill>
                  <a:srgbClr val="BB8B75"/>
                </a:solidFill>
                <a:latin typeface="Corbel" panose="020B0503020204020204" pitchFamily="34" charset="0"/>
              </a:rPr>
              <a:t>usare</a:t>
            </a:r>
            <a:r>
              <a:rPr lang="de-DE" dirty="0">
                <a:solidFill>
                  <a:srgbClr val="BB8B75"/>
                </a:solidFill>
                <a:latin typeface="Corbel" panose="020B0503020204020204" pitchFamily="34" charset="0"/>
              </a:rPr>
              <a:t> le </a:t>
            </a:r>
            <a:r>
              <a:rPr lang="de-DE" dirty="0" err="1">
                <a:solidFill>
                  <a:srgbClr val="BB8B75"/>
                </a:solidFill>
                <a:latin typeface="Corbel" panose="020B0503020204020204" pitchFamily="34" charset="0"/>
              </a:rPr>
              <a:t>parole</a:t>
            </a:r>
            <a:r>
              <a:rPr lang="de-DE" dirty="0">
                <a:solidFill>
                  <a:srgbClr val="BB8B75"/>
                </a:solidFill>
                <a:latin typeface="Corbel" panose="020B0503020204020204" pitchFamily="34" charset="0"/>
              </a:rPr>
              <a:t> </a:t>
            </a:r>
            <a:r>
              <a:rPr lang="de-DE" dirty="0" err="1">
                <a:solidFill>
                  <a:srgbClr val="BB8B75"/>
                </a:solidFill>
                <a:latin typeface="Corbel" panose="020B0503020204020204" pitchFamily="34" charset="0"/>
              </a:rPr>
              <a:t>sottostanti</a:t>
            </a:r>
            <a:r>
              <a:rPr lang="de-DE" dirty="0">
                <a:solidFill>
                  <a:srgbClr val="BB8B75"/>
                </a:solidFill>
                <a:latin typeface="Corbel" panose="020B0503020204020204" pitchFamily="34" charset="0"/>
              </a:rPr>
              <a:t>.</a:t>
            </a:r>
            <a:br>
              <a:rPr lang="de-DE" dirty="0">
                <a:solidFill>
                  <a:srgbClr val="BB8B75"/>
                </a:solidFill>
                <a:latin typeface="Corbel" panose="020B0503020204020204" pitchFamily="34" charset="0"/>
              </a:rPr>
            </a:br>
            <a:endParaRPr lang="de-DE" dirty="0">
              <a:solidFill>
                <a:srgbClr val="BB8B75"/>
              </a:solidFill>
              <a:latin typeface="Corbel" panose="020B0503020204020204" pitchFamily="34" charset="0"/>
            </a:endParaRPr>
          </a:p>
          <a:p>
            <a:r>
              <a:rPr lang="de-DE" dirty="0" err="1">
                <a:solidFill>
                  <a:srgbClr val="BB8B75"/>
                </a:solidFill>
                <a:latin typeface="Corbel" panose="020B0503020204020204" pitchFamily="34" charset="0"/>
              </a:rPr>
              <a:t>Be</a:t>
            </a:r>
            <a:r>
              <a:rPr lang="de-DE" dirty="0">
                <a:solidFill>
                  <a:srgbClr val="BB8B75"/>
                </a:solidFill>
                <a:latin typeface="Corbel" panose="020B0503020204020204" pitchFamily="34" charset="0"/>
              </a:rPr>
              <a:t> </a:t>
            </a:r>
            <a:r>
              <a:rPr lang="de-DE" dirty="0" err="1">
                <a:solidFill>
                  <a:srgbClr val="BB8B75"/>
                </a:solidFill>
                <a:latin typeface="Corbel" panose="020B0503020204020204" pitchFamily="34" charset="0"/>
              </a:rPr>
              <a:t>careful</a:t>
            </a:r>
            <a:r>
              <a:rPr lang="de-DE" dirty="0">
                <a:solidFill>
                  <a:srgbClr val="BB8B75"/>
                </a:solidFill>
                <a:latin typeface="Corbel" panose="020B0503020204020204" pitchFamily="34" charset="0"/>
              </a:rPr>
              <a:t>! </a:t>
            </a:r>
            <a:r>
              <a:rPr lang="de-DE" dirty="0" err="1">
                <a:solidFill>
                  <a:srgbClr val="BB8B75"/>
                </a:solidFill>
                <a:latin typeface="Corbel" panose="020B0503020204020204" pitchFamily="34" charset="0"/>
              </a:rPr>
              <a:t>Some</a:t>
            </a:r>
            <a:r>
              <a:rPr lang="de-DE" dirty="0">
                <a:solidFill>
                  <a:srgbClr val="BB8B75"/>
                </a:solidFill>
                <a:latin typeface="Corbel" panose="020B0503020204020204" pitchFamily="34" charset="0"/>
              </a:rPr>
              <a:t> </a:t>
            </a:r>
            <a:r>
              <a:rPr lang="de-DE" dirty="0" err="1">
                <a:solidFill>
                  <a:srgbClr val="BB8B75"/>
                </a:solidFill>
                <a:latin typeface="Corbel" panose="020B0503020204020204" pitchFamily="34" charset="0"/>
              </a:rPr>
              <a:t>cards</a:t>
            </a:r>
            <a:r>
              <a:rPr lang="de-DE" dirty="0">
                <a:solidFill>
                  <a:srgbClr val="BB8B75"/>
                </a:solidFill>
                <a:latin typeface="Corbel" panose="020B0503020204020204" pitchFamily="34" charset="0"/>
              </a:rPr>
              <a:t> </a:t>
            </a:r>
            <a:r>
              <a:rPr lang="de-DE" dirty="0" err="1">
                <a:solidFill>
                  <a:srgbClr val="BB8B75"/>
                </a:solidFill>
                <a:latin typeface="Corbel" panose="020B0503020204020204" pitchFamily="34" charset="0"/>
              </a:rPr>
              <a:t>are</a:t>
            </a:r>
            <a:r>
              <a:rPr lang="de-DE" dirty="0">
                <a:solidFill>
                  <a:srgbClr val="BB8B75"/>
                </a:solidFill>
                <a:latin typeface="Corbel" panose="020B0503020204020204" pitchFamily="34" charset="0"/>
              </a:rPr>
              <a:t> in </a:t>
            </a:r>
            <a:r>
              <a:rPr lang="de-DE" dirty="0" err="1">
                <a:solidFill>
                  <a:srgbClr val="BB8B75"/>
                </a:solidFill>
                <a:latin typeface="Corbel" panose="020B0503020204020204" pitchFamily="34" charset="0"/>
              </a:rPr>
              <a:t>Italian</a:t>
            </a:r>
            <a:r>
              <a:rPr lang="de-DE" dirty="0">
                <a:solidFill>
                  <a:srgbClr val="BB8B75"/>
                </a:solidFill>
                <a:latin typeface="Corbel" panose="020B0503020204020204" pitchFamily="34" charset="0"/>
              </a:rPr>
              <a:t>, </a:t>
            </a:r>
            <a:r>
              <a:rPr lang="de-DE" dirty="0" err="1">
                <a:solidFill>
                  <a:srgbClr val="BB8B75"/>
                </a:solidFill>
                <a:latin typeface="Corbel" panose="020B0503020204020204" pitchFamily="34" charset="0"/>
              </a:rPr>
              <a:t>others</a:t>
            </a:r>
            <a:r>
              <a:rPr lang="de-DE" dirty="0">
                <a:solidFill>
                  <a:srgbClr val="BB8B75"/>
                </a:solidFill>
                <a:latin typeface="Corbel" panose="020B0503020204020204" pitchFamily="34" charset="0"/>
              </a:rPr>
              <a:t> in English. </a:t>
            </a:r>
            <a:r>
              <a:rPr lang="de-DE" dirty="0" err="1">
                <a:solidFill>
                  <a:srgbClr val="BB8B75"/>
                </a:solidFill>
                <a:latin typeface="Corbel" panose="020B0503020204020204" pitchFamily="34" charset="0"/>
              </a:rPr>
              <a:t>Use</a:t>
            </a:r>
            <a:r>
              <a:rPr lang="de-DE" dirty="0">
                <a:solidFill>
                  <a:srgbClr val="BB8B75"/>
                </a:solidFill>
                <a:latin typeface="Corbel" panose="020B0503020204020204" pitchFamily="34" charset="0"/>
              </a:rPr>
              <a:t> </a:t>
            </a:r>
            <a:r>
              <a:rPr lang="de-DE" dirty="0" err="1">
                <a:solidFill>
                  <a:srgbClr val="BB8B75"/>
                </a:solidFill>
                <a:latin typeface="Corbel" panose="020B0503020204020204" pitchFamily="34" charset="0"/>
              </a:rPr>
              <a:t>the</a:t>
            </a:r>
            <a:r>
              <a:rPr lang="de-DE" dirty="0">
                <a:solidFill>
                  <a:srgbClr val="BB8B75"/>
                </a:solidFill>
                <a:latin typeface="Corbel" panose="020B0503020204020204" pitchFamily="34" charset="0"/>
              </a:rPr>
              <a:t> </a:t>
            </a:r>
            <a:r>
              <a:rPr lang="de-DE" dirty="0" err="1">
                <a:solidFill>
                  <a:srgbClr val="BB8B75"/>
                </a:solidFill>
                <a:latin typeface="Corbel" panose="020B0503020204020204" pitchFamily="34" charset="0"/>
              </a:rPr>
              <a:t>correct</a:t>
            </a:r>
            <a:r>
              <a:rPr lang="de-DE" dirty="0">
                <a:solidFill>
                  <a:srgbClr val="BB8B75"/>
                </a:solidFill>
                <a:latin typeface="Corbel" panose="020B0503020204020204" pitchFamily="34" charset="0"/>
              </a:rPr>
              <a:t> </a:t>
            </a:r>
            <a:r>
              <a:rPr lang="de-DE" dirty="0" err="1">
                <a:solidFill>
                  <a:srgbClr val="BB8B75"/>
                </a:solidFill>
                <a:latin typeface="Corbel" panose="020B0503020204020204" pitchFamily="34" charset="0"/>
              </a:rPr>
              <a:t>language</a:t>
            </a:r>
            <a:r>
              <a:rPr lang="de-DE" dirty="0">
                <a:solidFill>
                  <a:srgbClr val="BB8B75"/>
                </a:solidFill>
                <a:latin typeface="Corbel" panose="020B0503020204020204" pitchFamily="34" charset="0"/>
              </a:rPr>
              <a:t>  - </a:t>
            </a:r>
            <a:r>
              <a:rPr lang="de-DE" dirty="0" err="1">
                <a:solidFill>
                  <a:srgbClr val="BB8B75"/>
                </a:solidFill>
                <a:latin typeface="Corbel" panose="020B0503020204020204" pitchFamily="34" charset="0"/>
              </a:rPr>
              <a:t>Attenzione</a:t>
            </a:r>
            <a:r>
              <a:rPr lang="de-DE" dirty="0">
                <a:solidFill>
                  <a:srgbClr val="BB8B75"/>
                </a:solidFill>
                <a:latin typeface="Corbel" panose="020B0503020204020204" pitchFamily="34" charset="0"/>
              </a:rPr>
              <a:t>! </a:t>
            </a:r>
            <a:r>
              <a:rPr lang="de-DE" dirty="0" err="1">
                <a:solidFill>
                  <a:srgbClr val="BB8B75"/>
                </a:solidFill>
                <a:latin typeface="Corbel" panose="020B0503020204020204" pitchFamily="34" charset="0"/>
              </a:rPr>
              <a:t>Alcune</a:t>
            </a:r>
            <a:r>
              <a:rPr lang="de-DE" dirty="0">
                <a:solidFill>
                  <a:srgbClr val="BB8B75"/>
                </a:solidFill>
                <a:latin typeface="Corbel" panose="020B0503020204020204" pitchFamily="34" charset="0"/>
              </a:rPr>
              <a:t> carte </a:t>
            </a:r>
            <a:r>
              <a:rPr lang="de-DE" dirty="0" err="1">
                <a:solidFill>
                  <a:srgbClr val="BB8B75"/>
                </a:solidFill>
                <a:latin typeface="Corbel" panose="020B0503020204020204" pitchFamily="34" charset="0"/>
              </a:rPr>
              <a:t>sono</a:t>
            </a:r>
            <a:r>
              <a:rPr lang="de-DE" dirty="0">
                <a:solidFill>
                  <a:srgbClr val="BB8B75"/>
                </a:solidFill>
                <a:latin typeface="Corbel" panose="020B0503020204020204" pitchFamily="34" charset="0"/>
              </a:rPr>
              <a:t> in </a:t>
            </a:r>
            <a:r>
              <a:rPr lang="de-DE" dirty="0" err="1">
                <a:solidFill>
                  <a:srgbClr val="BB8B75"/>
                </a:solidFill>
                <a:latin typeface="Corbel" panose="020B0503020204020204" pitchFamily="34" charset="0"/>
              </a:rPr>
              <a:t>italiano</a:t>
            </a:r>
            <a:r>
              <a:rPr lang="de-DE" dirty="0">
                <a:solidFill>
                  <a:srgbClr val="BB8B75"/>
                </a:solidFill>
                <a:latin typeface="Corbel" panose="020B0503020204020204" pitchFamily="34" charset="0"/>
              </a:rPr>
              <a:t>, altre in </a:t>
            </a:r>
            <a:r>
              <a:rPr lang="de-DE" dirty="0" err="1">
                <a:solidFill>
                  <a:srgbClr val="BB8B75"/>
                </a:solidFill>
                <a:latin typeface="Corbel" panose="020B0503020204020204" pitchFamily="34" charset="0"/>
              </a:rPr>
              <a:t>inglese</a:t>
            </a:r>
            <a:r>
              <a:rPr lang="de-DE" dirty="0">
                <a:solidFill>
                  <a:srgbClr val="BB8B75"/>
                </a:solidFill>
                <a:latin typeface="Corbel" panose="020B0503020204020204" pitchFamily="34" charset="0"/>
              </a:rPr>
              <a:t>. </a:t>
            </a:r>
            <a:r>
              <a:rPr lang="de-DE" dirty="0" err="1">
                <a:solidFill>
                  <a:srgbClr val="BB8B75"/>
                </a:solidFill>
                <a:latin typeface="Corbel" panose="020B0503020204020204" pitchFamily="34" charset="0"/>
              </a:rPr>
              <a:t>Usa</a:t>
            </a:r>
            <a:r>
              <a:rPr lang="de-DE" dirty="0">
                <a:solidFill>
                  <a:srgbClr val="BB8B75"/>
                </a:solidFill>
                <a:latin typeface="Corbel" panose="020B0503020204020204" pitchFamily="34" charset="0"/>
              </a:rPr>
              <a:t> la </a:t>
            </a:r>
            <a:r>
              <a:rPr lang="de-DE" dirty="0" err="1">
                <a:solidFill>
                  <a:srgbClr val="BB8B75"/>
                </a:solidFill>
                <a:latin typeface="Corbel" panose="020B0503020204020204" pitchFamily="34" charset="0"/>
              </a:rPr>
              <a:t>lingua</a:t>
            </a:r>
            <a:r>
              <a:rPr lang="de-DE" dirty="0">
                <a:solidFill>
                  <a:srgbClr val="BB8B75"/>
                </a:solidFill>
                <a:latin typeface="Corbel" panose="020B0503020204020204" pitchFamily="34" charset="0"/>
              </a:rPr>
              <a:t> </a:t>
            </a:r>
            <a:r>
              <a:rPr lang="de-DE" dirty="0" err="1">
                <a:solidFill>
                  <a:srgbClr val="BB8B75"/>
                </a:solidFill>
                <a:latin typeface="Corbel" panose="020B0503020204020204" pitchFamily="34" charset="0"/>
              </a:rPr>
              <a:t>corretta</a:t>
            </a:r>
            <a:r>
              <a:rPr lang="de-DE" dirty="0">
                <a:solidFill>
                  <a:srgbClr val="BB8B75"/>
                </a:solidFill>
                <a:latin typeface="Corbel" panose="020B0503020204020204" pitchFamily="34" charset="0"/>
              </a:rPr>
              <a:t>. 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91D8F9AE-836C-8345-9142-3C8351D87766}"/>
              </a:ext>
            </a:extLst>
          </p:cNvPr>
          <p:cNvSpPr txBox="1"/>
          <p:nvPr/>
        </p:nvSpPr>
        <p:spPr>
          <a:xfrm>
            <a:off x="4302079" y="1458318"/>
            <a:ext cx="358784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800" dirty="0">
                <a:solidFill>
                  <a:srgbClr val="BB8B75"/>
                </a:solidFill>
                <a:latin typeface="Bradley Hand" pitchFamily="2" charset="77"/>
              </a:rPr>
              <a:t>Group 1 vs. Group 2 </a:t>
            </a:r>
          </a:p>
          <a:p>
            <a:pPr algn="ctr"/>
            <a:r>
              <a:rPr lang="de-DE" sz="2800" dirty="0" err="1">
                <a:solidFill>
                  <a:srgbClr val="BB8B75"/>
                </a:solidFill>
                <a:latin typeface="Bradley Hand" pitchFamily="2" charset="77"/>
              </a:rPr>
              <a:t>Gruppo</a:t>
            </a:r>
            <a:r>
              <a:rPr lang="de-DE" sz="2800" dirty="0">
                <a:solidFill>
                  <a:srgbClr val="BB8B75"/>
                </a:solidFill>
                <a:latin typeface="Bradley Hand" pitchFamily="2" charset="77"/>
              </a:rPr>
              <a:t> 1 vs. </a:t>
            </a:r>
            <a:r>
              <a:rPr lang="de-DE" sz="2800" dirty="0" err="1">
                <a:solidFill>
                  <a:srgbClr val="BB8B75"/>
                </a:solidFill>
                <a:latin typeface="Bradley Hand" pitchFamily="2" charset="77"/>
              </a:rPr>
              <a:t>gruppo</a:t>
            </a:r>
            <a:r>
              <a:rPr lang="de-DE" sz="2800" dirty="0">
                <a:solidFill>
                  <a:srgbClr val="BB8B75"/>
                </a:solidFill>
                <a:latin typeface="Bradley Hand" pitchFamily="2" charset="77"/>
              </a:rPr>
              <a:t> 2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825FE2E6-2B21-2F45-BDE4-3F9729A348D1}"/>
              </a:ext>
            </a:extLst>
          </p:cNvPr>
          <p:cNvSpPr/>
          <p:nvPr/>
        </p:nvSpPr>
        <p:spPr>
          <a:xfrm>
            <a:off x="9510934" y="3429000"/>
            <a:ext cx="2348753" cy="297628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A2B4C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de-AT" sz="3200" b="1" dirty="0">
                <a:solidFill>
                  <a:srgbClr val="00B050"/>
                </a:solidFill>
              </a:rPr>
              <a:t>Santa</a:t>
            </a:r>
          </a:p>
          <a:p>
            <a:pPr algn="ctr"/>
            <a:endParaRPr lang="de-AT" sz="2000" b="1" dirty="0">
              <a:solidFill>
                <a:srgbClr val="FF0000"/>
              </a:solidFill>
            </a:endParaRPr>
          </a:p>
          <a:p>
            <a:pPr algn="ctr"/>
            <a:r>
              <a:rPr lang="de-AT" sz="2000" b="1" dirty="0">
                <a:solidFill>
                  <a:srgbClr val="FF0000"/>
                </a:solidFill>
              </a:rPr>
              <a:t>Father Christmas</a:t>
            </a:r>
          </a:p>
          <a:p>
            <a:pPr algn="ctr"/>
            <a:r>
              <a:rPr lang="de-AT" sz="2000" b="1" dirty="0" err="1">
                <a:solidFill>
                  <a:srgbClr val="FF0000"/>
                </a:solidFill>
              </a:rPr>
              <a:t>Presents</a:t>
            </a:r>
            <a:endParaRPr lang="de-AT" sz="2000" b="1" dirty="0">
              <a:solidFill>
                <a:srgbClr val="FF0000"/>
              </a:solidFill>
            </a:endParaRPr>
          </a:p>
          <a:p>
            <a:pPr algn="ctr"/>
            <a:r>
              <a:rPr lang="de-AT" sz="2000" b="1" dirty="0" err="1">
                <a:solidFill>
                  <a:srgbClr val="FF0000"/>
                </a:solidFill>
              </a:rPr>
              <a:t>Chimney</a:t>
            </a:r>
            <a:endParaRPr lang="de-AT" sz="2000" b="1" dirty="0">
              <a:solidFill>
                <a:srgbClr val="FF0000"/>
              </a:solidFill>
            </a:endParaRPr>
          </a:p>
          <a:p>
            <a:pPr algn="ctr"/>
            <a:r>
              <a:rPr lang="de-AT" sz="2000" b="1" dirty="0">
                <a:solidFill>
                  <a:srgbClr val="FF0000"/>
                </a:solidFill>
              </a:rPr>
              <a:t>Sledge</a:t>
            </a:r>
          </a:p>
        </p:txBody>
      </p:sp>
    </p:spTree>
    <p:extLst>
      <p:ext uri="{BB962C8B-B14F-4D97-AF65-F5344CB8AC3E}">
        <p14:creationId xmlns:p14="http://schemas.microsoft.com/office/powerpoint/2010/main" val="33657185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BA9424-2DF1-A84C-9B57-103C0A4F6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2154" y="693683"/>
            <a:ext cx="6085491" cy="1325563"/>
          </a:xfrm>
        </p:spPr>
        <p:txBody>
          <a:bodyPr/>
          <a:lstStyle/>
          <a:p>
            <a:pPr algn="ctr"/>
            <a:r>
              <a:rPr lang="de-DE" dirty="0">
                <a:solidFill>
                  <a:srgbClr val="BB8B75"/>
                </a:solidFill>
                <a:latin typeface="Bradley Hand" pitchFamily="2" charset="77"/>
              </a:rPr>
              <a:t>Silent </a:t>
            </a:r>
            <a:r>
              <a:rPr lang="de-DE" dirty="0" err="1">
                <a:solidFill>
                  <a:srgbClr val="BB8B75"/>
                </a:solidFill>
                <a:latin typeface="Bradley Hand" pitchFamily="2" charset="77"/>
              </a:rPr>
              <a:t>Night</a:t>
            </a:r>
            <a:br>
              <a:rPr lang="de-DE" dirty="0">
                <a:solidFill>
                  <a:srgbClr val="BB8B75"/>
                </a:solidFill>
                <a:latin typeface="Bradley Hand" pitchFamily="2" charset="77"/>
              </a:rPr>
            </a:br>
            <a:r>
              <a:rPr lang="de-DE" dirty="0" err="1">
                <a:solidFill>
                  <a:srgbClr val="BB8B75"/>
                </a:solidFill>
                <a:latin typeface="Bradley Hand" pitchFamily="2" charset="77"/>
              </a:rPr>
              <a:t>Astro</a:t>
            </a:r>
            <a:r>
              <a:rPr lang="de-DE" dirty="0">
                <a:solidFill>
                  <a:srgbClr val="BB8B75"/>
                </a:solidFill>
                <a:latin typeface="Bradley Hand" pitchFamily="2" charset="77"/>
              </a:rPr>
              <a:t> del </a:t>
            </a:r>
            <a:r>
              <a:rPr lang="de-DE" dirty="0" err="1">
                <a:solidFill>
                  <a:srgbClr val="BB8B75"/>
                </a:solidFill>
                <a:latin typeface="Bradley Hand" pitchFamily="2" charset="77"/>
              </a:rPr>
              <a:t>Ciel</a:t>
            </a:r>
            <a:endParaRPr lang="de-DE" dirty="0">
              <a:solidFill>
                <a:srgbClr val="BB8B75"/>
              </a:solidFill>
              <a:latin typeface="Bradley Hand" pitchFamily="2" charset="77"/>
            </a:endParaRPr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3A3148F9-30D6-D942-9035-2A99ED124E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42154" y="2950344"/>
            <a:ext cx="6307691" cy="3907656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6AB336D9-B2DC-3D4E-8CFB-04E1FF1056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241" y="4636158"/>
            <a:ext cx="1968500" cy="196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8197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267</Words>
  <Application>Microsoft Macintosh PowerPoint</Application>
  <PresentationFormat>Breitbild</PresentationFormat>
  <Paragraphs>45</Paragraphs>
  <Slides>7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3" baseType="lpstr">
      <vt:lpstr>Arial</vt:lpstr>
      <vt:lpstr>Bradley Hand</vt:lpstr>
      <vt:lpstr>Calibri</vt:lpstr>
      <vt:lpstr>Calibri Light</vt:lpstr>
      <vt:lpstr>Corbel</vt:lpstr>
      <vt:lpstr>Office</vt:lpstr>
      <vt:lpstr>Buon Natale! Merry Christmas!</vt:lpstr>
      <vt:lpstr>Christmas Traditions</vt:lpstr>
      <vt:lpstr>Austrian  Christmas Traditions</vt:lpstr>
      <vt:lpstr>Christmas vs. Natale</vt:lpstr>
      <vt:lpstr>The video / Il video</vt:lpstr>
      <vt:lpstr>Taboo game / il gioco del Tabu</vt:lpstr>
      <vt:lpstr>Silent Night Astro del Ciel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Gruber Isabella</dc:creator>
  <cp:lastModifiedBy>Isabella Gruber</cp:lastModifiedBy>
  <cp:revision>16</cp:revision>
  <dcterms:created xsi:type="dcterms:W3CDTF">2020-03-02T07:55:28Z</dcterms:created>
  <dcterms:modified xsi:type="dcterms:W3CDTF">2020-04-14T19:30:56Z</dcterms:modified>
</cp:coreProperties>
</file>